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3" r:id="rId5"/>
    <p:sldId id="259" r:id="rId6"/>
    <p:sldId id="265" r:id="rId7"/>
    <p:sldId id="269" r:id="rId8"/>
    <p:sldId id="260" r:id="rId9"/>
    <p:sldId id="270" r:id="rId10"/>
    <p:sldId id="271" r:id="rId11"/>
    <p:sldId id="272" r:id="rId12"/>
    <p:sldId id="273" r:id="rId13"/>
    <p:sldId id="264" r:id="rId14"/>
    <p:sldId id="262" r:id="rId15"/>
    <p:sldId id="277" r:id="rId16"/>
    <p:sldId id="274" r:id="rId17"/>
    <p:sldId id="276" r:id="rId18"/>
    <p:sldId id="278" r:id="rId19"/>
    <p:sldId id="280" r:id="rId20"/>
    <p:sldId id="2147481085" r:id="rId21"/>
    <p:sldId id="2147481086" r:id="rId22"/>
    <p:sldId id="2147481087" r:id="rId23"/>
    <p:sldId id="21474810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5179C0-659A-4E3F-81CC-9927BEEEDB0C}">
          <p14:sldIdLst>
            <p14:sldId id="256"/>
            <p14:sldId id="257"/>
            <p14:sldId id="258"/>
          </p14:sldIdLst>
        </p14:section>
        <p14:section name="Story" id="{EA4256EC-510C-42AC-99E2-F734DDD65E80}">
          <p14:sldIdLst>
            <p14:sldId id="263"/>
            <p14:sldId id="259"/>
            <p14:sldId id="265"/>
          </p14:sldIdLst>
        </p14:section>
        <p14:section name="Data Tables" id="{CE54EA29-0783-4DFA-AE09-CD33D4DD8B49}">
          <p14:sldIdLst>
            <p14:sldId id="269"/>
            <p14:sldId id="260"/>
            <p14:sldId id="270"/>
            <p14:sldId id="271"/>
            <p14:sldId id="272"/>
            <p14:sldId id="273"/>
            <p14:sldId id="264"/>
            <p14:sldId id="262"/>
            <p14:sldId id="277"/>
            <p14:sldId id="274"/>
            <p14:sldId id="276"/>
          </p14:sldIdLst>
        </p14:section>
        <p14:section name="Action" id="{6F475FF1-EAB0-4C6D-B072-EB89DA038CE6}">
          <p14:sldIdLst>
            <p14:sldId id="278"/>
            <p14:sldId id="280"/>
            <p14:sldId id="2147481085"/>
            <p14:sldId id="2147481086"/>
            <p14:sldId id="2147481087"/>
            <p14:sldId id="21474810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449DB1-E87A-49A9-9E1F-07F839BE4DED}" v="734" dt="2025-07-09T15:11:45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3373" autoAdjust="0"/>
  </p:normalViewPr>
  <p:slideViewPr>
    <p:cSldViewPr snapToGrid="0">
      <p:cViewPr varScale="1">
        <p:scale>
          <a:sx n="119" d="100"/>
          <a:sy n="11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4"/>
    </p:cViewPr>
  </p:sorterViewPr>
  <p:notesViewPr>
    <p:cSldViewPr snapToGrid="0">
      <p:cViewPr varScale="1">
        <p:scale>
          <a:sx n="78" d="100"/>
          <a:sy n="78" d="100"/>
        </p:scale>
        <p:origin x="332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, Anna" userId="92bce0d3-ed39-4448-be06-4cf8a312c7e6" providerId="ADAL" clId="{C9449DB1-E87A-49A9-9E1F-07F839BE4DED}"/>
    <pc:docChg chg="undo custSel addSld delSld modSld sldOrd modMainMaster addSection modSection">
      <pc:chgData name="Lee, Anna" userId="92bce0d3-ed39-4448-be06-4cf8a312c7e6" providerId="ADAL" clId="{C9449DB1-E87A-49A9-9E1F-07F839BE4DED}" dt="2025-07-09T15:11:45.368" v="19784"/>
      <pc:docMkLst>
        <pc:docMk/>
      </pc:docMkLst>
      <pc:sldChg chg="addSp modSp mod">
        <pc:chgData name="Lee, Anna" userId="92bce0d3-ed39-4448-be06-4cf8a312c7e6" providerId="ADAL" clId="{C9449DB1-E87A-49A9-9E1F-07F839BE4DED}" dt="2025-07-03T16:04:58.194" v="17326" actId="1076"/>
        <pc:sldMkLst>
          <pc:docMk/>
          <pc:sldMk cId="3049525482" sldId="256"/>
        </pc:sldMkLst>
        <pc:spChg chg="mod">
          <ac:chgData name="Lee, Anna" userId="92bce0d3-ed39-4448-be06-4cf8a312c7e6" providerId="ADAL" clId="{C9449DB1-E87A-49A9-9E1F-07F839BE4DED}" dt="2025-06-17T15:37:59.728" v="81" actId="1076"/>
          <ac:spMkLst>
            <pc:docMk/>
            <pc:sldMk cId="3049525482" sldId="256"/>
            <ac:spMk id="2" creationId="{2DCCC0BE-4D41-F73E-C06F-A71308095BD0}"/>
          </ac:spMkLst>
        </pc:spChg>
        <pc:spChg chg="mod">
          <ac:chgData name="Lee, Anna" userId="92bce0d3-ed39-4448-be06-4cf8a312c7e6" providerId="ADAL" clId="{C9449DB1-E87A-49A9-9E1F-07F839BE4DED}" dt="2025-07-03T16:04:58.194" v="17326" actId="1076"/>
          <ac:spMkLst>
            <pc:docMk/>
            <pc:sldMk cId="3049525482" sldId="256"/>
            <ac:spMk id="3" creationId="{36678063-7FAA-FE46-9FFA-300CBC072F39}"/>
          </ac:spMkLst>
        </pc:spChg>
        <pc:picChg chg="add mod">
          <ac:chgData name="Lee, Anna" userId="92bce0d3-ed39-4448-be06-4cf8a312c7e6" providerId="ADAL" clId="{C9449DB1-E87A-49A9-9E1F-07F839BE4DED}" dt="2025-06-30T12:51:13.544" v="4230" actId="1076"/>
          <ac:picMkLst>
            <pc:docMk/>
            <pc:sldMk cId="3049525482" sldId="256"/>
            <ac:picMk id="1026" creationId="{D9EF2520-EFA0-8DD2-FE4B-2BE14B59E091}"/>
          </ac:picMkLst>
        </pc:picChg>
      </pc:sldChg>
      <pc:sldChg chg="addSp delSp modSp new mod setBg modClrScheme chgLayout">
        <pc:chgData name="Lee, Anna" userId="92bce0d3-ed39-4448-be06-4cf8a312c7e6" providerId="ADAL" clId="{C9449DB1-E87A-49A9-9E1F-07F839BE4DED}" dt="2025-06-30T14:32:13.653" v="6633" actId="1076"/>
        <pc:sldMkLst>
          <pc:docMk/>
          <pc:sldMk cId="791407028" sldId="257"/>
        </pc:sldMkLst>
        <pc:spChg chg="add mod ord">
          <ac:chgData name="Lee, Anna" userId="92bce0d3-ed39-4448-be06-4cf8a312c7e6" providerId="ADAL" clId="{C9449DB1-E87A-49A9-9E1F-07F839BE4DED}" dt="2025-06-30T13:19:59.734" v="4766" actId="14100"/>
          <ac:spMkLst>
            <pc:docMk/>
            <pc:sldMk cId="791407028" sldId="257"/>
            <ac:spMk id="4" creationId="{728C9A32-F3F5-DC66-42CB-7B9823538AF4}"/>
          </ac:spMkLst>
        </pc:spChg>
        <pc:spChg chg="add mod ord">
          <ac:chgData name="Lee, Anna" userId="92bce0d3-ed39-4448-be06-4cf8a312c7e6" providerId="ADAL" clId="{C9449DB1-E87A-49A9-9E1F-07F839BE4DED}" dt="2025-06-30T14:32:10.679" v="6632" actId="14100"/>
          <ac:spMkLst>
            <pc:docMk/>
            <pc:sldMk cId="791407028" sldId="257"/>
            <ac:spMk id="5" creationId="{EFC883A5-1339-FE5A-81E6-A1EB334292E2}"/>
          </ac:spMkLst>
        </pc:spChg>
        <pc:spChg chg="add mod">
          <ac:chgData name="Lee, Anna" userId="92bce0d3-ed39-4448-be06-4cf8a312c7e6" providerId="ADAL" clId="{C9449DB1-E87A-49A9-9E1F-07F839BE4DED}" dt="2025-06-30T14:32:13.653" v="6633" actId="1076"/>
          <ac:spMkLst>
            <pc:docMk/>
            <pc:sldMk cId="791407028" sldId="257"/>
            <ac:spMk id="6" creationId="{E9BFD1FB-DCE8-C983-C7C8-E0BF6982DE22}"/>
          </ac:spMkLst>
        </pc:spChg>
        <pc:spChg chg="add">
          <ac:chgData name="Lee, Anna" userId="92bce0d3-ed39-4448-be06-4cf8a312c7e6" providerId="ADAL" clId="{C9449DB1-E87A-49A9-9E1F-07F839BE4DED}" dt="2025-06-30T13:04:21.731" v="4345" actId="26606"/>
          <ac:spMkLst>
            <pc:docMk/>
            <pc:sldMk cId="791407028" sldId="257"/>
            <ac:spMk id="13" creationId="{D038248A-211C-4EEC-8401-C761B929FB52}"/>
          </ac:spMkLst>
        </pc:spChg>
        <pc:spChg chg="add">
          <ac:chgData name="Lee, Anna" userId="92bce0d3-ed39-4448-be06-4cf8a312c7e6" providerId="ADAL" clId="{C9449DB1-E87A-49A9-9E1F-07F839BE4DED}" dt="2025-06-30T13:04:21.731" v="4345" actId="26606"/>
          <ac:spMkLst>
            <pc:docMk/>
            <pc:sldMk cId="791407028" sldId="257"/>
            <ac:spMk id="15" creationId="{C30A849F-66D9-40C8-BEC8-35AFF8F4568F}"/>
          </ac:spMkLst>
        </pc:spChg>
        <pc:grpChg chg="add">
          <ac:chgData name="Lee, Anna" userId="92bce0d3-ed39-4448-be06-4cf8a312c7e6" providerId="ADAL" clId="{C9449DB1-E87A-49A9-9E1F-07F839BE4DED}" dt="2025-06-30T13:04:21.731" v="4345" actId="26606"/>
          <ac:grpSpMkLst>
            <pc:docMk/>
            <pc:sldMk cId="791407028" sldId="257"/>
            <ac:grpSpMk id="17" creationId="{04542298-A2B1-480F-A11C-A40EDD19B857}"/>
          </ac:grpSpMkLst>
        </pc:grpChg>
        <pc:grpChg chg="add">
          <ac:chgData name="Lee, Anna" userId="92bce0d3-ed39-4448-be06-4cf8a312c7e6" providerId="ADAL" clId="{C9449DB1-E87A-49A9-9E1F-07F839BE4DED}" dt="2025-06-30T13:04:21.731" v="4345" actId="26606"/>
          <ac:grpSpMkLst>
            <pc:docMk/>
            <pc:sldMk cId="791407028" sldId="257"/>
            <ac:grpSpMk id="23" creationId="{2A5C9C35-2375-49EB-B99C-17C87D42FE7C}"/>
          </ac:grpSpMkLst>
        </pc:grpChg>
      </pc:sldChg>
      <pc:sldChg chg="addSp delSp modSp new mod chgLayout">
        <pc:chgData name="Lee, Anna" userId="92bce0d3-ed39-4448-be06-4cf8a312c7e6" providerId="ADAL" clId="{C9449DB1-E87A-49A9-9E1F-07F839BE4DED}" dt="2025-06-30T14:42:07.956" v="6740" actId="1076"/>
        <pc:sldMkLst>
          <pc:docMk/>
          <pc:sldMk cId="3801059276" sldId="258"/>
        </pc:sldMkLst>
        <pc:spChg chg="mod ord">
          <ac:chgData name="Lee, Anna" userId="92bce0d3-ed39-4448-be06-4cf8a312c7e6" providerId="ADAL" clId="{C9449DB1-E87A-49A9-9E1F-07F839BE4DED}" dt="2025-06-30T13:08:46.111" v="4421" actId="1076"/>
          <ac:spMkLst>
            <pc:docMk/>
            <pc:sldMk cId="3801059276" sldId="258"/>
            <ac:spMk id="2" creationId="{BD95A72F-B684-792E-2018-A77DE2D17DA1}"/>
          </ac:spMkLst>
        </pc:spChg>
        <pc:spChg chg="add mod">
          <ac:chgData name="Lee, Anna" userId="92bce0d3-ed39-4448-be06-4cf8a312c7e6" providerId="ADAL" clId="{C9449DB1-E87A-49A9-9E1F-07F839BE4DED}" dt="2025-06-30T14:41:52.886" v="6738" actId="1036"/>
          <ac:spMkLst>
            <pc:docMk/>
            <pc:sldMk cId="3801059276" sldId="258"/>
            <ac:spMk id="3" creationId="{E043EE2E-7034-D994-FF9B-B665E7A3CEB8}"/>
          </ac:spMkLst>
        </pc:spChg>
        <pc:spChg chg="add mod">
          <ac:chgData name="Lee, Anna" userId="92bce0d3-ed39-4448-be06-4cf8a312c7e6" providerId="ADAL" clId="{C9449DB1-E87A-49A9-9E1F-07F839BE4DED}" dt="2025-06-30T14:41:52.886" v="6738" actId="1036"/>
          <ac:spMkLst>
            <pc:docMk/>
            <pc:sldMk cId="3801059276" sldId="258"/>
            <ac:spMk id="4" creationId="{68364453-3695-1962-EA07-BD313A3FF3AE}"/>
          </ac:spMkLst>
        </pc:spChg>
        <pc:spChg chg="add mod">
          <ac:chgData name="Lee, Anna" userId="92bce0d3-ed39-4448-be06-4cf8a312c7e6" providerId="ADAL" clId="{C9449DB1-E87A-49A9-9E1F-07F839BE4DED}" dt="2025-06-30T14:41:52.886" v="6738" actId="1036"/>
          <ac:spMkLst>
            <pc:docMk/>
            <pc:sldMk cId="3801059276" sldId="258"/>
            <ac:spMk id="5" creationId="{6A5804D5-8FC7-44B1-21CA-5904FF92FBC8}"/>
          </ac:spMkLst>
        </pc:spChg>
        <pc:spChg chg="add mod ord">
          <ac:chgData name="Lee, Anna" userId="92bce0d3-ed39-4448-be06-4cf8a312c7e6" providerId="ADAL" clId="{C9449DB1-E87A-49A9-9E1F-07F839BE4DED}" dt="2025-06-30T13:10:13.763" v="4448" actId="2085"/>
          <ac:spMkLst>
            <pc:docMk/>
            <pc:sldMk cId="3801059276" sldId="258"/>
            <ac:spMk id="6" creationId="{D6EC478A-5319-CDEB-24CA-7F5B535674A8}"/>
          </ac:spMkLst>
        </pc:spChg>
        <pc:spChg chg="add mod">
          <ac:chgData name="Lee, Anna" userId="92bce0d3-ed39-4448-be06-4cf8a312c7e6" providerId="ADAL" clId="{C9449DB1-E87A-49A9-9E1F-07F839BE4DED}" dt="2025-06-30T14:41:52.886" v="6738" actId="1036"/>
          <ac:spMkLst>
            <pc:docMk/>
            <pc:sldMk cId="3801059276" sldId="258"/>
            <ac:spMk id="7" creationId="{95ABA6E4-6956-80E7-2065-30F25C312B9E}"/>
          </ac:spMkLst>
        </pc:spChg>
        <pc:spChg chg="add mod">
          <ac:chgData name="Lee, Anna" userId="92bce0d3-ed39-4448-be06-4cf8a312c7e6" providerId="ADAL" clId="{C9449DB1-E87A-49A9-9E1F-07F839BE4DED}" dt="2025-06-30T14:41:52.886" v="6738" actId="1036"/>
          <ac:spMkLst>
            <pc:docMk/>
            <pc:sldMk cId="3801059276" sldId="258"/>
            <ac:spMk id="9" creationId="{66863716-0164-F955-D6A4-B9F1AD32FA61}"/>
          </ac:spMkLst>
        </pc:spChg>
        <pc:spChg chg="add mod">
          <ac:chgData name="Lee, Anna" userId="92bce0d3-ed39-4448-be06-4cf8a312c7e6" providerId="ADAL" clId="{C9449DB1-E87A-49A9-9E1F-07F839BE4DED}" dt="2025-06-30T14:41:52.886" v="6738" actId="1036"/>
          <ac:spMkLst>
            <pc:docMk/>
            <pc:sldMk cId="3801059276" sldId="258"/>
            <ac:spMk id="10" creationId="{EAD8A396-32D5-9F64-EDD5-6E13CE852582}"/>
          </ac:spMkLst>
        </pc:spChg>
        <pc:spChg chg="add mod">
          <ac:chgData name="Lee, Anna" userId="92bce0d3-ed39-4448-be06-4cf8a312c7e6" providerId="ADAL" clId="{C9449DB1-E87A-49A9-9E1F-07F839BE4DED}" dt="2025-06-30T14:41:52.886" v="6738" actId="1036"/>
          <ac:spMkLst>
            <pc:docMk/>
            <pc:sldMk cId="3801059276" sldId="258"/>
            <ac:spMk id="11" creationId="{CF346B8E-8533-EA67-BB54-DAB82A32221F}"/>
          </ac:spMkLst>
        </pc:spChg>
        <pc:spChg chg="add mod">
          <ac:chgData name="Lee, Anna" userId="92bce0d3-ed39-4448-be06-4cf8a312c7e6" providerId="ADAL" clId="{C9449DB1-E87A-49A9-9E1F-07F839BE4DED}" dt="2025-06-30T14:41:52.886" v="6738" actId="1036"/>
          <ac:spMkLst>
            <pc:docMk/>
            <pc:sldMk cId="3801059276" sldId="258"/>
            <ac:spMk id="12" creationId="{CC1BBF67-1A73-06A6-B955-AC6235689390}"/>
          </ac:spMkLst>
        </pc:spChg>
        <pc:spChg chg="add mod">
          <ac:chgData name="Lee, Anna" userId="92bce0d3-ed39-4448-be06-4cf8a312c7e6" providerId="ADAL" clId="{C9449DB1-E87A-49A9-9E1F-07F839BE4DED}" dt="2025-06-17T16:19:08.852" v="2568"/>
          <ac:spMkLst>
            <pc:docMk/>
            <pc:sldMk cId="3801059276" sldId="258"/>
            <ac:spMk id="13" creationId="{D7307126-50B1-7FBC-0666-64F3C3196031}"/>
          </ac:spMkLst>
        </pc:spChg>
        <pc:picChg chg="add mod">
          <ac:chgData name="Lee, Anna" userId="92bce0d3-ed39-4448-be06-4cf8a312c7e6" providerId="ADAL" clId="{C9449DB1-E87A-49A9-9E1F-07F839BE4DED}" dt="2025-06-30T14:42:07.956" v="6740" actId="1076"/>
          <ac:picMkLst>
            <pc:docMk/>
            <pc:sldMk cId="3801059276" sldId="258"/>
            <ac:picMk id="2052" creationId="{09A8FCE4-6665-8CAB-0123-50E294291B29}"/>
          </ac:picMkLst>
        </pc:picChg>
      </pc:sldChg>
      <pc:sldChg chg="addSp delSp modSp new mod setBg modAnim chgLayout">
        <pc:chgData name="Lee, Anna" userId="92bce0d3-ed39-4448-be06-4cf8a312c7e6" providerId="ADAL" clId="{C9449DB1-E87A-49A9-9E1F-07F839BE4DED}" dt="2025-07-09T13:41:19.733" v="19591"/>
        <pc:sldMkLst>
          <pc:docMk/>
          <pc:sldMk cId="3987035509" sldId="259"/>
        </pc:sldMkLst>
        <pc:spChg chg="mod ord">
          <ac:chgData name="Lee, Anna" userId="92bce0d3-ed39-4448-be06-4cf8a312c7e6" providerId="ADAL" clId="{C9449DB1-E87A-49A9-9E1F-07F839BE4DED}" dt="2025-06-30T14:01:07.362" v="5282" actId="139"/>
          <ac:spMkLst>
            <pc:docMk/>
            <pc:sldMk cId="3987035509" sldId="259"/>
            <ac:spMk id="2" creationId="{7C5F0C80-7211-51AF-ECA2-A51E23FB5AF4}"/>
          </ac:spMkLst>
        </pc:spChg>
        <pc:spChg chg="add mod">
          <ac:chgData name="Lee, Anna" userId="92bce0d3-ed39-4448-be06-4cf8a312c7e6" providerId="ADAL" clId="{C9449DB1-E87A-49A9-9E1F-07F839BE4DED}" dt="2025-06-30T13:49:04.001" v="4986" actId="12788"/>
          <ac:spMkLst>
            <pc:docMk/>
            <pc:sldMk cId="3987035509" sldId="259"/>
            <ac:spMk id="7" creationId="{95C50D13-B6AE-ADA9-4FD1-0851174FE7BC}"/>
          </ac:spMkLst>
        </pc:spChg>
        <pc:spChg chg="add mod">
          <ac:chgData name="Lee, Anna" userId="92bce0d3-ed39-4448-be06-4cf8a312c7e6" providerId="ADAL" clId="{C9449DB1-E87A-49A9-9E1F-07F839BE4DED}" dt="2025-06-30T16:51:06.843" v="10065" actId="20577"/>
          <ac:spMkLst>
            <pc:docMk/>
            <pc:sldMk cId="3987035509" sldId="259"/>
            <ac:spMk id="8" creationId="{45F1D42A-ED14-F5F5-9E7A-50D0C75666AA}"/>
          </ac:spMkLst>
        </pc:spChg>
        <pc:spChg chg="add mod">
          <ac:chgData name="Lee, Anna" userId="92bce0d3-ed39-4448-be06-4cf8a312c7e6" providerId="ADAL" clId="{C9449DB1-E87A-49A9-9E1F-07F839BE4DED}" dt="2025-06-30T13:19:48.840" v="4765" actId="1076"/>
          <ac:spMkLst>
            <pc:docMk/>
            <pc:sldMk cId="3987035509" sldId="259"/>
            <ac:spMk id="13" creationId="{5F6BF2B6-96DD-16CD-ECC0-D8DFFE449D42}"/>
          </ac:spMkLst>
        </pc:spChg>
        <pc:spChg chg="add mod">
          <ac:chgData name="Lee, Anna" userId="92bce0d3-ed39-4448-be06-4cf8a312c7e6" providerId="ADAL" clId="{C9449DB1-E87A-49A9-9E1F-07F839BE4DED}" dt="2025-06-30T13:20:04.766" v="4769"/>
          <ac:spMkLst>
            <pc:docMk/>
            <pc:sldMk cId="3987035509" sldId="259"/>
            <ac:spMk id="14" creationId="{A6235E9A-3086-199B-A2DE-3DC4BDF0181B}"/>
          </ac:spMkLst>
        </pc:spChg>
        <pc:spChg chg="add">
          <ac:chgData name="Lee, Anna" userId="92bce0d3-ed39-4448-be06-4cf8a312c7e6" providerId="ADAL" clId="{C9449DB1-E87A-49A9-9E1F-07F839BE4DED}" dt="2025-06-30T13:14:16.531" v="4554" actId="26606"/>
          <ac:spMkLst>
            <pc:docMk/>
            <pc:sldMk cId="3987035509" sldId="259"/>
            <ac:spMk id="3083" creationId="{37B65277-82C6-6D08-6DCA-4A7DCC3B7136}"/>
          </ac:spMkLst>
        </pc:spChg>
        <pc:picChg chg="add mod ord">
          <ac:chgData name="Lee, Anna" userId="92bce0d3-ed39-4448-be06-4cf8a312c7e6" providerId="ADAL" clId="{C9449DB1-E87A-49A9-9E1F-07F839BE4DED}" dt="2025-06-30T13:14:17.923" v="4555" actId="207"/>
          <ac:picMkLst>
            <pc:docMk/>
            <pc:sldMk cId="3987035509" sldId="259"/>
            <ac:picMk id="3074" creationId="{880F367D-8EDC-A1EE-EB0E-3E3D633FDEE3}"/>
          </ac:picMkLst>
        </pc:picChg>
      </pc:sldChg>
      <pc:sldChg chg="addSp delSp modSp new mod modAnim">
        <pc:chgData name="Lee, Anna" userId="92bce0d3-ed39-4448-be06-4cf8a312c7e6" providerId="ADAL" clId="{C9449DB1-E87A-49A9-9E1F-07F839BE4DED}" dt="2025-07-02T15:32:31.442" v="13009" actId="20577"/>
        <pc:sldMkLst>
          <pc:docMk/>
          <pc:sldMk cId="440713204" sldId="260"/>
        </pc:sldMkLst>
        <pc:spChg chg="mod">
          <ac:chgData name="Lee, Anna" userId="92bce0d3-ed39-4448-be06-4cf8a312c7e6" providerId="ADAL" clId="{C9449DB1-E87A-49A9-9E1F-07F839BE4DED}" dt="2025-07-02T15:32:31.442" v="13009" actId="20577"/>
          <ac:spMkLst>
            <pc:docMk/>
            <pc:sldMk cId="440713204" sldId="260"/>
            <ac:spMk id="2" creationId="{17BDC87F-1100-3311-6EF8-9FA1CD4FDD72}"/>
          </ac:spMkLst>
        </pc:spChg>
        <pc:spChg chg="add mod">
          <ac:chgData name="Lee, Anna" userId="92bce0d3-ed39-4448-be06-4cf8a312c7e6" providerId="ADAL" clId="{C9449DB1-E87A-49A9-9E1F-07F839BE4DED}" dt="2025-06-17T16:19:10.845" v="2570"/>
          <ac:spMkLst>
            <pc:docMk/>
            <pc:sldMk cId="440713204" sldId="260"/>
            <ac:spMk id="5" creationId="{21AC6A97-6039-B924-A105-1E58DE7D6F1E}"/>
          </ac:spMkLst>
        </pc:spChg>
        <pc:spChg chg="add mod">
          <ac:chgData name="Lee, Anna" userId="92bce0d3-ed39-4448-be06-4cf8a312c7e6" providerId="ADAL" clId="{C9449DB1-E87A-49A9-9E1F-07F839BE4DED}" dt="2025-06-30T14:43:11.769" v="6757" actId="1076"/>
          <ac:spMkLst>
            <pc:docMk/>
            <pc:sldMk cId="440713204" sldId="260"/>
            <ac:spMk id="7" creationId="{5FEA58A0-C91C-2A15-3036-E31B68CCF32C}"/>
          </ac:spMkLst>
        </pc:spChg>
        <pc:spChg chg="add mod">
          <ac:chgData name="Lee, Anna" userId="92bce0d3-ed39-4448-be06-4cf8a312c7e6" providerId="ADAL" clId="{C9449DB1-E87A-49A9-9E1F-07F839BE4DED}" dt="2025-06-30T14:52:53.676" v="7252" actId="1076"/>
          <ac:spMkLst>
            <pc:docMk/>
            <pc:sldMk cId="440713204" sldId="260"/>
            <ac:spMk id="8" creationId="{AA963629-0AD6-FA36-C9C8-80D6BE30764A}"/>
          </ac:spMkLst>
        </pc:spChg>
        <pc:graphicFrameChg chg="add mod modGraphic">
          <ac:chgData name="Lee, Anna" userId="92bce0d3-ed39-4448-be06-4cf8a312c7e6" providerId="ADAL" clId="{C9449DB1-E87A-49A9-9E1F-07F839BE4DED}" dt="2025-06-30T16:35:09.546" v="9452" actId="20577"/>
          <ac:graphicFrameMkLst>
            <pc:docMk/>
            <pc:sldMk cId="440713204" sldId="260"/>
            <ac:graphicFrameMk id="6" creationId="{7E807382-9D86-5CAD-7597-5AF0FB6F2511}"/>
          </ac:graphicFrameMkLst>
        </pc:graphicFrameChg>
      </pc:sldChg>
      <pc:sldChg chg="addSp delSp modSp new del mod modClrScheme chgLayout">
        <pc:chgData name="Lee, Anna" userId="92bce0d3-ed39-4448-be06-4cf8a312c7e6" providerId="ADAL" clId="{C9449DB1-E87A-49A9-9E1F-07F839BE4DED}" dt="2025-07-02T14:39:41.704" v="11919" actId="47"/>
        <pc:sldMkLst>
          <pc:docMk/>
          <pc:sldMk cId="3665012430" sldId="261"/>
        </pc:sldMkLst>
      </pc:sldChg>
      <pc:sldChg chg="addSp delSp modSp add mod ord">
        <pc:chgData name="Lee, Anna" userId="92bce0d3-ed39-4448-be06-4cf8a312c7e6" providerId="ADAL" clId="{C9449DB1-E87A-49A9-9E1F-07F839BE4DED}" dt="2025-07-02T15:51:30.285" v="13409" actId="1076"/>
        <pc:sldMkLst>
          <pc:docMk/>
          <pc:sldMk cId="2139030787" sldId="262"/>
        </pc:sldMkLst>
        <pc:spChg chg="add mod">
          <ac:chgData name="Lee, Anna" userId="92bce0d3-ed39-4448-be06-4cf8a312c7e6" providerId="ADAL" clId="{C9449DB1-E87A-49A9-9E1F-07F839BE4DED}" dt="2025-07-02T15:40:22.977" v="13019" actId="1076"/>
          <ac:spMkLst>
            <pc:docMk/>
            <pc:sldMk cId="2139030787" sldId="262"/>
            <ac:spMk id="2" creationId="{7346A073-86EB-EB31-6E14-2E8E03B45E84}"/>
          </ac:spMkLst>
        </pc:spChg>
        <pc:spChg chg="add mod">
          <ac:chgData name="Lee, Anna" userId="92bce0d3-ed39-4448-be06-4cf8a312c7e6" providerId="ADAL" clId="{C9449DB1-E87A-49A9-9E1F-07F839BE4DED}" dt="2025-07-02T15:40:22.977" v="13019" actId="1076"/>
          <ac:spMkLst>
            <pc:docMk/>
            <pc:sldMk cId="2139030787" sldId="262"/>
            <ac:spMk id="3" creationId="{F04ECED7-BAAA-C8DA-1B48-1A460712FAA8}"/>
          </ac:spMkLst>
        </pc:spChg>
        <pc:spChg chg="mod ord">
          <ac:chgData name="Lee, Anna" userId="92bce0d3-ed39-4448-be06-4cf8a312c7e6" providerId="ADAL" clId="{C9449DB1-E87A-49A9-9E1F-07F839BE4DED}" dt="2025-07-02T15:40:15.357" v="13017" actId="20577"/>
          <ac:spMkLst>
            <pc:docMk/>
            <pc:sldMk cId="2139030787" sldId="262"/>
            <ac:spMk id="4" creationId="{F9AA0750-877B-0ABF-525B-D0533E782B84}"/>
          </ac:spMkLst>
        </pc:spChg>
        <pc:spChg chg="add mod">
          <ac:chgData name="Lee, Anna" userId="92bce0d3-ed39-4448-be06-4cf8a312c7e6" providerId="ADAL" clId="{C9449DB1-E87A-49A9-9E1F-07F839BE4DED}" dt="2025-07-02T15:40:22.977" v="13019" actId="1076"/>
          <ac:spMkLst>
            <pc:docMk/>
            <pc:sldMk cId="2139030787" sldId="262"/>
            <ac:spMk id="6" creationId="{3AE689C0-2756-53B1-9743-FFC71F166742}"/>
          </ac:spMkLst>
        </pc:spChg>
        <pc:spChg chg="add mod">
          <ac:chgData name="Lee, Anna" userId="92bce0d3-ed39-4448-be06-4cf8a312c7e6" providerId="ADAL" clId="{C9449DB1-E87A-49A9-9E1F-07F839BE4DED}" dt="2025-06-30T17:08:58.479" v="10644" actId="207"/>
          <ac:spMkLst>
            <pc:docMk/>
            <pc:sldMk cId="2139030787" sldId="262"/>
            <ac:spMk id="7" creationId="{24CA9086-BDC6-C1A6-B79C-9C746D907E1D}"/>
          </ac:spMkLst>
        </pc:spChg>
        <pc:spChg chg="add mod">
          <ac:chgData name="Lee, Anna" userId="92bce0d3-ed39-4448-be06-4cf8a312c7e6" providerId="ADAL" clId="{C9449DB1-E87A-49A9-9E1F-07F839BE4DED}" dt="2025-07-02T15:40:22.977" v="13019" actId="1076"/>
          <ac:spMkLst>
            <pc:docMk/>
            <pc:sldMk cId="2139030787" sldId="262"/>
            <ac:spMk id="8" creationId="{16432683-8544-97A5-52F0-8DF59E94FDA4}"/>
          </ac:spMkLst>
        </pc:spChg>
        <pc:spChg chg="add mod">
          <ac:chgData name="Lee, Anna" userId="92bce0d3-ed39-4448-be06-4cf8a312c7e6" providerId="ADAL" clId="{C9449DB1-E87A-49A9-9E1F-07F839BE4DED}" dt="2025-07-02T15:40:26.752" v="13022" actId="20577"/>
          <ac:spMkLst>
            <pc:docMk/>
            <pc:sldMk cId="2139030787" sldId="262"/>
            <ac:spMk id="9" creationId="{C0BD2C80-D72B-C30F-62BD-CD46446ABB12}"/>
          </ac:spMkLst>
        </pc:spChg>
        <pc:spChg chg="add mod">
          <ac:chgData name="Lee, Anna" userId="92bce0d3-ed39-4448-be06-4cf8a312c7e6" providerId="ADAL" clId="{C9449DB1-E87A-49A9-9E1F-07F839BE4DED}" dt="2025-07-02T15:40:22.977" v="13019" actId="1076"/>
          <ac:spMkLst>
            <pc:docMk/>
            <pc:sldMk cId="2139030787" sldId="262"/>
            <ac:spMk id="10" creationId="{451E064A-8954-8721-EF89-6995E6A09437}"/>
          </ac:spMkLst>
        </pc:spChg>
        <pc:spChg chg="add mod">
          <ac:chgData name="Lee, Anna" userId="92bce0d3-ed39-4448-be06-4cf8a312c7e6" providerId="ADAL" clId="{C9449DB1-E87A-49A9-9E1F-07F839BE4DED}" dt="2025-07-02T15:40:22.977" v="13019" actId="1076"/>
          <ac:spMkLst>
            <pc:docMk/>
            <pc:sldMk cId="2139030787" sldId="262"/>
            <ac:spMk id="12" creationId="{EA15D994-A0AA-7248-4558-CDEE832A8477}"/>
          </ac:spMkLst>
        </pc:spChg>
        <pc:spChg chg="add mod">
          <ac:chgData name="Lee, Anna" userId="92bce0d3-ed39-4448-be06-4cf8a312c7e6" providerId="ADAL" clId="{C9449DB1-E87A-49A9-9E1F-07F839BE4DED}" dt="2025-07-02T15:40:22.977" v="13019" actId="1076"/>
          <ac:spMkLst>
            <pc:docMk/>
            <pc:sldMk cId="2139030787" sldId="262"/>
            <ac:spMk id="16" creationId="{E38F064F-8D36-DB9E-BF57-8970E95BD412}"/>
          </ac:spMkLst>
        </pc:spChg>
        <pc:picChg chg="add mod">
          <ac:chgData name="Lee, Anna" userId="92bce0d3-ed39-4448-be06-4cf8a312c7e6" providerId="ADAL" clId="{C9449DB1-E87A-49A9-9E1F-07F839BE4DED}" dt="2025-07-02T15:51:30.285" v="13409" actId="1076"/>
          <ac:picMkLst>
            <pc:docMk/>
            <pc:sldMk cId="2139030787" sldId="262"/>
            <ac:picMk id="14" creationId="{5D6C2055-9AA5-1898-EC2D-7640874CC0B4}"/>
          </ac:picMkLst>
        </pc:picChg>
      </pc:sldChg>
      <pc:sldChg chg="addSp delSp modSp new mod setBg addAnim modAnim">
        <pc:chgData name="Lee, Anna" userId="92bce0d3-ed39-4448-be06-4cf8a312c7e6" providerId="ADAL" clId="{C9449DB1-E87A-49A9-9E1F-07F839BE4DED}" dt="2025-07-09T13:37:22.881" v="19582"/>
        <pc:sldMkLst>
          <pc:docMk/>
          <pc:sldMk cId="659698497" sldId="263"/>
        </pc:sldMkLst>
        <pc:spChg chg="mod">
          <ac:chgData name="Lee, Anna" userId="92bce0d3-ed39-4448-be06-4cf8a312c7e6" providerId="ADAL" clId="{C9449DB1-E87A-49A9-9E1F-07F839BE4DED}" dt="2025-06-30T15:47:53.752" v="7284" actId="20577"/>
          <ac:spMkLst>
            <pc:docMk/>
            <pc:sldMk cId="659698497" sldId="263"/>
            <ac:spMk id="2" creationId="{B0A576F4-DB1B-C79B-E2FA-1759E9526FAA}"/>
          </ac:spMkLst>
        </pc:spChg>
        <pc:spChg chg="add mod">
          <ac:chgData name="Lee, Anna" userId="92bce0d3-ed39-4448-be06-4cf8a312c7e6" providerId="ADAL" clId="{C9449DB1-E87A-49A9-9E1F-07F839BE4DED}" dt="2025-06-30T13:20:02.520" v="4767"/>
          <ac:spMkLst>
            <pc:docMk/>
            <pc:sldMk cId="659698497" sldId="263"/>
            <ac:spMk id="8" creationId="{F04BEA42-D956-7B01-620C-E5D1140EA731}"/>
          </ac:spMkLst>
        </pc:spChg>
        <pc:spChg chg="add">
          <ac:chgData name="Lee, Anna" userId="92bce0d3-ed39-4448-be06-4cf8a312c7e6" providerId="ADAL" clId="{C9449DB1-E87A-49A9-9E1F-07F839BE4DED}" dt="2025-06-30T13:03:00.542" v="4343" actId="26606"/>
          <ac:spMkLst>
            <pc:docMk/>
            <pc:sldMk cId="659698497" sldId="263"/>
            <ac:spMk id="1052" creationId="{870A1295-61BC-4214-AA3E-D396673024D0}"/>
          </ac:spMkLst>
        </pc:spChg>
        <pc:grpChg chg="add">
          <ac:chgData name="Lee, Anna" userId="92bce0d3-ed39-4448-be06-4cf8a312c7e6" providerId="ADAL" clId="{C9449DB1-E87A-49A9-9E1F-07F839BE4DED}" dt="2025-06-30T13:03:00.542" v="4343" actId="26606"/>
          <ac:grpSpMkLst>
            <pc:docMk/>
            <pc:sldMk cId="659698497" sldId="263"/>
            <ac:grpSpMk id="1053" creationId="{0B139475-2B26-4CA9-9413-DE741E49F7BB}"/>
          </ac:grpSpMkLst>
        </pc:grpChg>
        <pc:picChg chg="add mod">
          <ac:chgData name="Lee, Anna" userId="92bce0d3-ed39-4448-be06-4cf8a312c7e6" providerId="ADAL" clId="{C9449DB1-E87A-49A9-9E1F-07F839BE4DED}" dt="2025-06-30T13:03:00.542" v="4343" actId="26606"/>
          <ac:picMkLst>
            <pc:docMk/>
            <pc:sldMk cId="659698497" sldId="263"/>
            <ac:picMk id="1036" creationId="{6372C83F-17BB-B6B3-2892-E1FB025BAF18}"/>
          </ac:picMkLst>
        </pc:picChg>
      </pc:sldChg>
      <pc:sldChg chg="addSp delSp modSp add mod ord setBg addAnim modAnim">
        <pc:chgData name="Lee, Anna" userId="92bce0d3-ed39-4448-be06-4cf8a312c7e6" providerId="ADAL" clId="{C9449DB1-E87A-49A9-9E1F-07F839BE4DED}" dt="2025-07-09T13:50:34.811" v="19658"/>
        <pc:sldMkLst>
          <pc:docMk/>
          <pc:sldMk cId="2470471752" sldId="264"/>
        </pc:sldMkLst>
        <pc:spChg chg="mod">
          <ac:chgData name="Lee, Anna" userId="92bce0d3-ed39-4448-be06-4cf8a312c7e6" providerId="ADAL" clId="{C9449DB1-E87A-49A9-9E1F-07F839BE4DED}" dt="2025-06-30T16:45:37.164" v="9988" actId="313"/>
          <ac:spMkLst>
            <pc:docMk/>
            <pc:sldMk cId="2470471752" sldId="264"/>
            <ac:spMk id="2" creationId="{7084FDCC-8FDF-0761-8A5C-209096A89280}"/>
          </ac:spMkLst>
        </pc:spChg>
        <pc:spChg chg="add">
          <ac:chgData name="Lee, Anna" userId="92bce0d3-ed39-4448-be06-4cf8a312c7e6" providerId="ADAL" clId="{C9449DB1-E87A-49A9-9E1F-07F839BE4DED}" dt="2025-06-30T16:45:17.120" v="9982" actId="26606"/>
          <ac:spMkLst>
            <pc:docMk/>
            <pc:sldMk cId="2470471752" sldId="264"/>
            <ac:spMk id="9228" creationId="{854DEE1C-7FD6-4FA0-A96A-BDF952F199AB}"/>
          </ac:spMkLst>
        </pc:spChg>
        <pc:picChg chg="add mod">
          <ac:chgData name="Lee, Anna" userId="92bce0d3-ed39-4448-be06-4cf8a312c7e6" providerId="ADAL" clId="{C9449DB1-E87A-49A9-9E1F-07F839BE4DED}" dt="2025-06-30T16:45:17.120" v="9982" actId="26606"/>
          <ac:picMkLst>
            <pc:docMk/>
            <pc:sldMk cId="2470471752" sldId="264"/>
            <ac:picMk id="9220" creationId="{B7FC1F61-3178-78BE-EE98-464CD9BF6489}"/>
          </ac:picMkLst>
        </pc:picChg>
      </pc:sldChg>
      <pc:sldChg chg="addSp delSp modSp add mod setBg">
        <pc:chgData name="Lee, Anna" userId="92bce0d3-ed39-4448-be06-4cf8a312c7e6" providerId="ADAL" clId="{C9449DB1-E87A-49A9-9E1F-07F839BE4DED}" dt="2025-07-02T14:23:48.079" v="11663" actId="14100"/>
        <pc:sldMkLst>
          <pc:docMk/>
          <pc:sldMk cId="29929016" sldId="265"/>
        </pc:sldMkLst>
        <pc:spChg chg="mod">
          <ac:chgData name="Lee, Anna" userId="92bce0d3-ed39-4448-be06-4cf8a312c7e6" providerId="ADAL" clId="{C9449DB1-E87A-49A9-9E1F-07F839BE4DED}" dt="2025-06-30T14:17:19.200" v="5594" actId="1076"/>
          <ac:spMkLst>
            <pc:docMk/>
            <pc:sldMk cId="29929016" sldId="265"/>
            <ac:spMk id="2" creationId="{D8249ECA-3077-7121-D6E4-93CE940F88BB}"/>
          </ac:spMkLst>
        </pc:spChg>
        <pc:spChg chg="add mod ord">
          <ac:chgData name="Lee, Anna" userId="92bce0d3-ed39-4448-be06-4cf8a312c7e6" providerId="ADAL" clId="{C9449DB1-E87A-49A9-9E1F-07F839BE4DED}" dt="2025-06-30T14:17:05.247" v="5593" actId="14100"/>
          <ac:spMkLst>
            <pc:docMk/>
            <pc:sldMk cId="29929016" sldId="265"/>
            <ac:spMk id="7" creationId="{2E49C03B-86C7-3585-2419-9CA8604A2C9F}"/>
          </ac:spMkLst>
        </pc:spChg>
        <pc:spChg chg="mod">
          <ac:chgData name="Lee, Anna" userId="92bce0d3-ed39-4448-be06-4cf8a312c7e6" providerId="ADAL" clId="{C9449DB1-E87A-49A9-9E1F-07F839BE4DED}" dt="2025-06-30T13:52:32.898" v="5005" actId="26606"/>
          <ac:spMkLst>
            <pc:docMk/>
            <pc:sldMk cId="29929016" sldId="265"/>
            <ac:spMk id="11" creationId="{EA6B0E1C-23DF-155E-8A61-7CAC1A8D5A20}"/>
          </ac:spMkLst>
        </pc:spChg>
        <pc:spChg chg="add mod">
          <ac:chgData name="Lee, Anna" userId="92bce0d3-ed39-4448-be06-4cf8a312c7e6" providerId="ADAL" clId="{C9449DB1-E87A-49A9-9E1F-07F839BE4DED}" dt="2025-06-30T14:35:12.614" v="6698" actId="113"/>
          <ac:spMkLst>
            <pc:docMk/>
            <pc:sldMk cId="29929016" sldId="265"/>
            <ac:spMk id="13" creationId="{A6B53205-6EE6-D2BA-699F-D1F7B58518AA}"/>
          </ac:spMkLst>
        </pc:spChg>
        <pc:spChg chg="add mod">
          <ac:chgData name="Lee, Anna" userId="92bce0d3-ed39-4448-be06-4cf8a312c7e6" providerId="ADAL" clId="{C9449DB1-E87A-49A9-9E1F-07F839BE4DED}" dt="2025-06-30T14:30:13.412" v="6427" actId="552"/>
          <ac:spMkLst>
            <pc:docMk/>
            <pc:sldMk cId="29929016" sldId="265"/>
            <ac:spMk id="15" creationId="{12709F2A-9D47-3A06-42CD-038BA19B888D}"/>
          </ac:spMkLst>
        </pc:spChg>
        <pc:spChg chg="add mod ord">
          <ac:chgData name="Lee, Anna" userId="92bce0d3-ed39-4448-be06-4cf8a312c7e6" providerId="ADAL" clId="{C9449DB1-E87A-49A9-9E1F-07F839BE4DED}" dt="2025-06-30T14:30:19.468" v="6428" actId="552"/>
          <ac:spMkLst>
            <pc:docMk/>
            <pc:sldMk cId="29929016" sldId="265"/>
            <ac:spMk id="16" creationId="{DC394D80-BF99-B23F-5D9C-CEBD40E77323}"/>
          </ac:spMkLst>
        </pc:spChg>
        <pc:spChg chg="add mod">
          <ac:chgData name="Lee, Anna" userId="92bce0d3-ed39-4448-be06-4cf8a312c7e6" providerId="ADAL" clId="{C9449DB1-E87A-49A9-9E1F-07F839BE4DED}" dt="2025-06-30T15:45:47.249" v="7270" actId="14100"/>
          <ac:spMkLst>
            <pc:docMk/>
            <pc:sldMk cId="29929016" sldId="265"/>
            <ac:spMk id="17" creationId="{2C8E5255-6427-932E-256C-E843563E1281}"/>
          </ac:spMkLst>
        </pc:spChg>
        <pc:spChg chg="add mod">
          <ac:chgData name="Lee, Anna" userId="92bce0d3-ed39-4448-be06-4cf8a312c7e6" providerId="ADAL" clId="{C9449DB1-E87A-49A9-9E1F-07F839BE4DED}" dt="2025-06-30T14:21:23.909" v="5893" actId="1076"/>
          <ac:spMkLst>
            <pc:docMk/>
            <pc:sldMk cId="29929016" sldId="265"/>
            <ac:spMk id="19" creationId="{78D98953-2E5C-E272-4213-6F4CAEB38523}"/>
          </ac:spMkLst>
        </pc:spChg>
        <pc:spChg chg="add mod">
          <ac:chgData name="Lee, Anna" userId="92bce0d3-ed39-4448-be06-4cf8a312c7e6" providerId="ADAL" clId="{C9449DB1-E87A-49A9-9E1F-07F839BE4DED}" dt="2025-06-30T14:30:09.431" v="6426" actId="408"/>
          <ac:spMkLst>
            <pc:docMk/>
            <pc:sldMk cId="29929016" sldId="265"/>
            <ac:spMk id="21" creationId="{54441EAC-303F-CF45-DC61-120A26E810EE}"/>
          </ac:spMkLst>
        </pc:spChg>
        <pc:spChg chg="add mod">
          <ac:chgData name="Lee, Anna" userId="92bce0d3-ed39-4448-be06-4cf8a312c7e6" providerId="ADAL" clId="{C9449DB1-E87A-49A9-9E1F-07F839BE4DED}" dt="2025-06-30T14:30:19.468" v="6428" actId="552"/>
          <ac:spMkLst>
            <pc:docMk/>
            <pc:sldMk cId="29929016" sldId="265"/>
            <ac:spMk id="23" creationId="{53464342-E12B-7C79-F031-00479D590BD5}"/>
          </ac:spMkLst>
        </pc:spChg>
        <pc:spChg chg="add mod">
          <ac:chgData name="Lee, Anna" userId="92bce0d3-ed39-4448-be06-4cf8a312c7e6" providerId="ADAL" clId="{C9449DB1-E87A-49A9-9E1F-07F839BE4DED}" dt="2025-07-02T14:23:12.577" v="11651" actId="20577"/>
          <ac:spMkLst>
            <pc:docMk/>
            <pc:sldMk cId="29929016" sldId="265"/>
            <ac:spMk id="25" creationId="{1BA30FFD-A99B-CBD3-7EB5-E2D8621C92C6}"/>
          </ac:spMkLst>
        </pc:spChg>
        <pc:spChg chg="add mod">
          <ac:chgData name="Lee, Anna" userId="92bce0d3-ed39-4448-be06-4cf8a312c7e6" providerId="ADAL" clId="{C9449DB1-E87A-49A9-9E1F-07F839BE4DED}" dt="2025-06-30T14:30:19.468" v="6428" actId="552"/>
          <ac:spMkLst>
            <pc:docMk/>
            <pc:sldMk cId="29929016" sldId="265"/>
            <ac:spMk id="26" creationId="{20046A41-C78C-CE40-6B88-04108B75B582}"/>
          </ac:spMkLst>
        </pc:spChg>
        <pc:spChg chg="add mod">
          <ac:chgData name="Lee, Anna" userId="92bce0d3-ed39-4448-be06-4cf8a312c7e6" providerId="ADAL" clId="{C9449DB1-E87A-49A9-9E1F-07F839BE4DED}" dt="2025-06-30T14:30:19.468" v="6428" actId="552"/>
          <ac:spMkLst>
            <pc:docMk/>
            <pc:sldMk cId="29929016" sldId="265"/>
            <ac:spMk id="27" creationId="{4B6653AC-B95D-2A0F-5F09-C1A212F74FE6}"/>
          </ac:spMkLst>
        </pc:spChg>
        <pc:spChg chg="add mod">
          <ac:chgData name="Lee, Anna" userId="92bce0d3-ed39-4448-be06-4cf8a312c7e6" providerId="ADAL" clId="{C9449DB1-E87A-49A9-9E1F-07F839BE4DED}" dt="2025-06-30T14:30:19.468" v="6428" actId="552"/>
          <ac:spMkLst>
            <pc:docMk/>
            <pc:sldMk cId="29929016" sldId="265"/>
            <ac:spMk id="28" creationId="{A7F06E4B-166F-3F44-552E-A8531B90F5CE}"/>
          </ac:spMkLst>
        </pc:spChg>
        <pc:spChg chg="add mod">
          <ac:chgData name="Lee, Anna" userId="92bce0d3-ed39-4448-be06-4cf8a312c7e6" providerId="ADAL" clId="{C9449DB1-E87A-49A9-9E1F-07F839BE4DED}" dt="2025-07-02T14:23:30.360" v="11659" actId="20577"/>
          <ac:spMkLst>
            <pc:docMk/>
            <pc:sldMk cId="29929016" sldId="265"/>
            <ac:spMk id="29" creationId="{08D4F974-934D-6057-8D6F-CD8A7C7667C3}"/>
          </ac:spMkLst>
        </pc:spChg>
        <pc:spChg chg="add mod">
          <ac:chgData name="Lee, Anna" userId="92bce0d3-ed39-4448-be06-4cf8a312c7e6" providerId="ADAL" clId="{C9449DB1-E87A-49A9-9E1F-07F839BE4DED}" dt="2025-06-30T14:34:58.902" v="6694" actId="20577"/>
          <ac:spMkLst>
            <pc:docMk/>
            <pc:sldMk cId="29929016" sldId="265"/>
            <ac:spMk id="30" creationId="{310AAD36-9BC9-5C07-D910-155B5D003A11}"/>
          </ac:spMkLst>
        </pc:spChg>
        <pc:spChg chg="add mod">
          <ac:chgData name="Lee, Anna" userId="92bce0d3-ed39-4448-be06-4cf8a312c7e6" providerId="ADAL" clId="{C9449DB1-E87A-49A9-9E1F-07F839BE4DED}" dt="2025-07-02T14:23:48.079" v="11663" actId="14100"/>
          <ac:spMkLst>
            <pc:docMk/>
            <pc:sldMk cId="29929016" sldId="265"/>
            <ac:spMk id="36" creationId="{43F2FC64-7AB4-DEFC-61A2-7F88F48F4026}"/>
          </ac:spMkLst>
        </pc:spChg>
        <pc:cxnChg chg="add mod">
          <ac:chgData name="Lee, Anna" userId="92bce0d3-ed39-4448-be06-4cf8a312c7e6" providerId="ADAL" clId="{C9449DB1-E87A-49A9-9E1F-07F839BE4DED}" dt="2025-06-30T14:31:33.622" v="6622" actId="14100"/>
          <ac:cxnSpMkLst>
            <pc:docMk/>
            <pc:sldMk cId="29929016" sldId="265"/>
            <ac:cxnSpMk id="32" creationId="{A931EC15-34EE-F084-DC97-4D560D3EE751}"/>
          </ac:cxnSpMkLst>
        </pc:cxnChg>
        <pc:cxnChg chg="add mod">
          <ac:chgData name="Lee, Anna" userId="92bce0d3-ed39-4448-be06-4cf8a312c7e6" providerId="ADAL" clId="{C9449DB1-E87A-49A9-9E1F-07F839BE4DED}" dt="2025-06-30T14:31:33.622" v="6622" actId="14100"/>
          <ac:cxnSpMkLst>
            <pc:docMk/>
            <pc:sldMk cId="29929016" sldId="265"/>
            <ac:cxnSpMk id="33" creationId="{8C4232AA-B9DC-87AE-623B-CEF17F6FA038}"/>
          </ac:cxnSpMkLst>
        </pc:cxnChg>
        <pc:cxnChg chg="add mod">
          <ac:chgData name="Lee, Anna" userId="92bce0d3-ed39-4448-be06-4cf8a312c7e6" providerId="ADAL" clId="{C9449DB1-E87A-49A9-9E1F-07F839BE4DED}" dt="2025-06-30T14:31:33.622" v="6622" actId="14100"/>
          <ac:cxnSpMkLst>
            <pc:docMk/>
            <pc:sldMk cId="29929016" sldId="265"/>
            <ac:cxnSpMk id="34" creationId="{F8FBA9C4-71DE-2EE4-12DA-663AF5BEAF49}"/>
          </ac:cxnSpMkLst>
        </pc:cxnChg>
        <pc:cxnChg chg="add mod">
          <ac:chgData name="Lee, Anna" userId="92bce0d3-ed39-4448-be06-4cf8a312c7e6" providerId="ADAL" clId="{C9449DB1-E87A-49A9-9E1F-07F839BE4DED}" dt="2025-06-30T14:31:33.622" v="6622" actId="14100"/>
          <ac:cxnSpMkLst>
            <pc:docMk/>
            <pc:sldMk cId="29929016" sldId="265"/>
            <ac:cxnSpMk id="35" creationId="{2B07A9C6-8ED0-2554-8BA8-609047D51AF2}"/>
          </ac:cxnSpMkLst>
        </pc:cxnChg>
      </pc:sldChg>
      <pc:sldChg chg="addSp delSp modSp add del mod setBg delDesignElem">
        <pc:chgData name="Lee, Anna" userId="92bce0d3-ed39-4448-be06-4cf8a312c7e6" providerId="ADAL" clId="{C9449DB1-E87A-49A9-9E1F-07F839BE4DED}" dt="2025-06-30T14:40:51.163" v="6719" actId="47"/>
        <pc:sldMkLst>
          <pc:docMk/>
          <pc:sldMk cId="3734453669" sldId="266"/>
        </pc:sldMkLst>
      </pc:sldChg>
      <pc:sldChg chg="addSp delSp modSp add del mod setBg delDesignElem">
        <pc:chgData name="Lee, Anna" userId="92bce0d3-ed39-4448-be06-4cf8a312c7e6" providerId="ADAL" clId="{C9449DB1-E87A-49A9-9E1F-07F839BE4DED}" dt="2025-06-30T14:40:48.716" v="6718" actId="47"/>
        <pc:sldMkLst>
          <pc:docMk/>
          <pc:sldMk cId="2912898839" sldId="267"/>
        </pc:sldMkLst>
      </pc:sldChg>
      <pc:sldChg chg="addSp delSp modSp add del mod setBg">
        <pc:chgData name="Lee, Anna" userId="92bce0d3-ed39-4448-be06-4cf8a312c7e6" providerId="ADAL" clId="{C9449DB1-E87A-49A9-9E1F-07F839BE4DED}" dt="2025-06-30T14:40:48.716" v="6718" actId="47"/>
        <pc:sldMkLst>
          <pc:docMk/>
          <pc:sldMk cId="3823536149" sldId="268"/>
        </pc:sldMkLst>
      </pc:sldChg>
      <pc:sldChg chg="addSp delSp modSp add mod setBg modAnim delDesignElem">
        <pc:chgData name="Lee, Anna" userId="92bce0d3-ed39-4448-be06-4cf8a312c7e6" providerId="ADAL" clId="{C9449DB1-E87A-49A9-9E1F-07F839BE4DED}" dt="2025-07-09T13:37:29.407" v="19583"/>
        <pc:sldMkLst>
          <pc:docMk/>
          <pc:sldMk cId="1193433153" sldId="269"/>
        </pc:sldMkLst>
        <pc:spChg chg="mod">
          <ac:chgData name="Lee, Anna" userId="92bce0d3-ed39-4448-be06-4cf8a312c7e6" providerId="ADAL" clId="{C9449DB1-E87A-49A9-9E1F-07F839BE4DED}" dt="2025-07-02T15:14:57.975" v="12770" actId="404"/>
          <ac:spMkLst>
            <pc:docMk/>
            <pc:sldMk cId="1193433153" sldId="269"/>
            <ac:spMk id="2" creationId="{751D6CBF-A7BB-45EE-67DE-724D0EEB8AAD}"/>
          </ac:spMkLst>
        </pc:spChg>
        <pc:spChg chg="add mod">
          <ac:chgData name="Lee, Anna" userId="92bce0d3-ed39-4448-be06-4cf8a312c7e6" providerId="ADAL" clId="{C9449DB1-E87A-49A9-9E1F-07F839BE4DED}" dt="2025-06-30T14:41:18.579" v="6724"/>
          <ac:spMkLst>
            <pc:docMk/>
            <pc:sldMk cId="1193433153" sldId="269"/>
            <ac:spMk id="3" creationId="{74677111-A396-9EDB-4C74-5F2D9058555E}"/>
          </ac:spMkLst>
        </pc:spChg>
        <pc:spChg chg="add">
          <ac:chgData name="Lee, Anna" userId="92bce0d3-ed39-4448-be06-4cf8a312c7e6" providerId="ADAL" clId="{C9449DB1-E87A-49A9-9E1F-07F839BE4DED}" dt="2025-06-30T14:40:40.704" v="6717" actId="26606"/>
          <ac:spMkLst>
            <pc:docMk/>
            <pc:sldMk cId="1193433153" sldId="269"/>
            <ac:spMk id="8199" creationId="{6234BCC6-39B9-47D9-8BF8-C665401AE23C}"/>
          </ac:spMkLst>
        </pc:spChg>
        <pc:spChg chg="add">
          <ac:chgData name="Lee, Anna" userId="92bce0d3-ed39-4448-be06-4cf8a312c7e6" providerId="ADAL" clId="{C9449DB1-E87A-49A9-9E1F-07F839BE4DED}" dt="2025-06-30T14:40:40.704" v="6717" actId="26606"/>
          <ac:spMkLst>
            <pc:docMk/>
            <pc:sldMk cId="1193433153" sldId="269"/>
            <ac:spMk id="8201" creationId="{72A9CE9D-DAC3-40AF-B504-78A64A909F9D}"/>
          </ac:spMkLst>
        </pc:spChg>
        <pc:spChg chg="add">
          <ac:chgData name="Lee, Anna" userId="92bce0d3-ed39-4448-be06-4cf8a312c7e6" providerId="ADAL" clId="{C9449DB1-E87A-49A9-9E1F-07F839BE4DED}" dt="2025-06-30T14:40:40.704" v="6717" actId="26606"/>
          <ac:spMkLst>
            <pc:docMk/>
            <pc:sldMk cId="1193433153" sldId="269"/>
            <ac:spMk id="8203" creationId="{506D7452-6CDE-4381-86CE-07B2459383D5}"/>
          </ac:spMkLst>
        </pc:spChg>
        <pc:spChg chg="add">
          <ac:chgData name="Lee, Anna" userId="92bce0d3-ed39-4448-be06-4cf8a312c7e6" providerId="ADAL" clId="{C9449DB1-E87A-49A9-9E1F-07F839BE4DED}" dt="2025-06-30T14:40:40.704" v="6717" actId="26606"/>
          <ac:spMkLst>
            <pc:docMk/>
            <pc:sldMk cId="1193433153" sldId="269"/>
            <ac:spMk id="8205" creationId="{762DA937-8B55-4317-BD32-98D7AF30E39E}"/>
          </ac:spMkLst>
        </pc:spChg>
        <pc:spChg chg="add">
          <ac:chgData name="Lee, Anna" userId="92bce0d3-ed39-4448-be06-4cf8a312c7e6" providerId="ADAL" clId="{C9449DB1-E87A-49A9-9E1F-07F839BE4DED}" dt="2025-06-30T14:40:40.704" v="6717" actId="26606"/>
          <ac:spMkLst>
            <pc:docMk/>
            <pc:sldMk cId="1193433153" sldId="269"/>
            <ac:spMk id="8207" creationId="{C52EE5A8-045B-4D39-8ED1-513334085EEC}"/>
          </ac:spMkLst>
        </pc:spChg>
        <pc:picChg chg="mod ord">
          <ac:chgData name="Lee, Anna" userId="92bce0d3-ed39-4448-be06-4cf8a312c7e6" providerId="ADAL" clId="{C9449DB1-E87A-49A9-9E1F-07F839BE4DED}" dt="2025-06-30T14:40:40.704" v="6717" actId="26606"/>
          <ac:picMkLst>
            <pc:docMk/>
            <pc:sldMk cId="1193433153" sldId="269"/>
            <ac:picMk id="4104" creationId="{F22E1B7B-0601-7997-E742-1C27C513241F}"/>
          </ac:picMkLst>
        </pc:picChg>
        <pc:picChg chg="add mod ord">
          <ac:chgData name="Lee, Anna" userId="92bce0d3-ed39-4448-be06-4cf8a312c7e6" providerId="ADAL" clId="{C9449DB1-E87A-49A9-9E1F-07F839BE4DED}" dt="2025-06-30T14:40:40.704" v="6717" actId="26606"/>
          <ac:picMkLst>
            <pc:docMk/>
            <pc:sldMk cId="1193433153" sldId="269"/>
            <ac:picMk id="8194" creationId="{9AF3A06C-9F95-7F5F-015F-3BD1F873DC13}"/>
          </ac:picMkLst>
        </pc:picChg>
      </pc:sldChg>
      <pc:sldChg chg="addSp delSp modSp add mod modAnim">
        <pc:chgData name="Lee, Anna" userId="92bce0d3-ed39-4448-be06-4cf8a312c7e6" providerId="ADAL" clId="{C9449DB1-E87A-49A9-9E1F-07F839BE4DED}" dt="2025-07-09T13:41:52.468" v="19595"/>
        <pc:sldMkLst>
          <pc:docMk/>
          <pc:sldMk cId="2793242603" sldId="270"/>
        </pc:sldMkLst>
        <pc:spChg chg="mod">
          <ac:chgData name="Lee, Anna" userId="92bce0d3-ed39-4448-be06-4cf8a312c7e6" providerId="ADAL" clId="{C9449DB1-E87A-49A9-9E1F-07F839BE4DED}" dt="2025-06-30T14:51:57.431" v="7248" actId="5793"/>
          <ac:spMkLst>
            <pc:docMk/>
            <pc:sldMk cId="2793242603" sldId="270"/>
            <ac:spMk id="2" creationId="{507D175C-7A78-D314-077E-3D097E95E76B}"/>
          </ac:spMkLst>
        </pc:spChg>
        <pc:spChg chg="add mod ord">
          <ac:chgData name="Lee, Anna" userId="92bce0d3-ed39-4448-be06-4cf8a312c7e6" providerId="ADAL" clId="{C9449DB1-E87A-49A9-9E1F-07F839BE4DED}" dt="2025-07-09T13:41:29.420" v="19592" actId="164"/>
          <ac:spMkLst>
            <pc:docMk/>
            <pc:sldMk cId="2793242603" sldId="270"/>
            <ac:spMk id="3" creationId="{D2FDA9F6-3D2A-5228-17D1-B71CEA6B99FF}"/>
          </ac:spMkLst>
        </pc:spChg>
        <pc:spChg chg="add mod">
          <ac:chgData name="Lee, Anna" userId="92bce0d3-ed39-4448-be06-4cf8a312c7e6" providerId="ADAL" clId="{C9449DB1-E87A-49A9-9E1F-07F839BE4DED}" dt="2025-06-30T16:16:11.249" v="8712" actId="1036"/>
          <ac:spMkLst>
            <pc:docMk/>
            <pc:sldMk cId="2793242603" sldId="270"/>
            <ac:spMk id="4" creationId="{4C98CF8C-68DF-8550-DF69-74A8C95ABCF9}"/>
          </ac:spMkLst>
        </pc:spChg>
        <pc:spChg chg="add mod">
          <ac:chgData name="Lee, Anna" userId="92bce0d3-ed39-4448-be06-4cf8a312c7e6" providerId="ADAL" clId="{C9449DB1-E87A-49A9-9E1F-07F839BE4DED}" dt="2025-06-30T14:53:52.243" v="7255" actId="164"/>
          <ac:spMkLst>
            <pc:docMk/>
            <pc:sldMk cId="2793242603" sldId="270"/>
            <ac:spMk id="9" creationId="{BC4CFFD9-C2A6-8365-DA3D-444C8AB11762}"/>
          </ac:spMkLst>
        </pc:spChg>
        <pc:spChg chg="add mod">
          <ac:chgData name="Lee, Anna" userId="92bce0d3-ed39-4448-be06-4cf8a312c7e6" providerId="ADAL" clId="{C9449DB1-E87A-49A9-9E1F-07F839BE4DED}" dt="2025-06-30T16:16:11.249" v="8712" actId="1036"/>
          <ac:spMkLst>
            <pc:docMk/>
            <pc:sldMk cId="2793242603" sldId="270"/>
            <ac:spMk id="10" creationId="{56055E12-49BC-0F18-6C91-16DFA4AAE9F4}"/>
          </ac:spMkLst>
        </pc:spChg>
        <pc:spChg chg="add mod">
          <ac:chgData name="Lee, Anna" userId="92bce0d3-ed39-4448-be06-4cf8a312c7e6" providerId="ADAL" clId="{C9449DB1-E87A-49A9-9E1F-07F839BE4DED}" dt="2025-06-30T14:53:52.243" v="7255" actId="164"/>
          <ac:spMkLst>
            <pc:docMk/>
            <pc:sldMk cId="2793242603" sldId="270"/>
            <ac:spMk id="11" creationId="{24614C08-392B-4DFC-7647-79A2CD57E8D4}"/>
          </ac:spMkLst>
        </pc:spChg>
        <pc:spChg chg="add mod">
          <ac:chgData name="Lee, Anna" userId="92bce0d3-ed39-4448-be06-4cf8a312c7e6" providerId="ADAL" clId="{C9449DB1-E87A-49A9-9E1F-07F839BE4DED}" dt="2025-07-09T13:41:29.420" v="19592" actId="164"/>
          <ac:spMkLst>
            <pc:docMk/>
            <pc:sldMk cId="2793242603" sldId="270"/>
            <ac:spMk id="12" creationId="{6344B6FE-0ED5-1642-48A6-0187EE3F1144}"/>
          </ac:spMkLst>
        </pc:spChg>
        <pc:grpChg chg="add mod">
          <ac:chgData name="Lee, Anna" userId="92bce0d3-ed39-4448-be06-4cf8a312c7e6" providerId="ADAL" clId="{C9449DB1-E87A-49A9-9E1F-07F839BE4DED}" dt="2025-07-09T13:41:29.420" v="19592" actId="164"/>
          <ac:grpSpMkLst>
            <pc:docMk/>
            <pc:sldMk cId="2793242603" sldId="270"/>
            <ac:grpSpMk id="8" creationId="{526100F9-73F9-ABF2-1226-6F69CE5704DB}"/>
          </ac:grpSpMkLst>
        </pc:grpChg>
        <pc:grpChg chg="add mod">
          <ac:chgData name="Lee, Anna" userId="92bce0d3-ed39-4448-be06-4cf8a312c7e6" providerId="ADAL" clId="{C9449DB1-E87A-49A9-9E1F-07F839BE4DED}" dt="2025-06-30T14:53:52.243" v="7255" actId="164"/>
          <ac:grpSpMkLst>
            <pc:docMk/>
            <pc:sldMk cId="2793242603" sldId="270"/>
            <ac:grpSpMk id="13" creationId="{F4AE0974-7E30-2F7D-6D99-F91999C1CEFC}"/>
          </ac:grpSpMkLst>
        </pc:grpChg>
        <pc:graphicFrameChg chg="mod modGraphic">
          <ac:chgData name="Lee, Anna" userId="92bce0d3-ed39-4448-be06-4cf8a312c7e6" providerId="ADAL" clId="{C9449DB1-E87A-49A9-9E1F-07F839BE4DED}" dt="2025-06-30T18:28:12.841" v="11585" actId="403"/>
          <ac:graphicFrameMkLst>
            <pc:docMk/>
            <pc:sldMk cId="2793242603" sldId="270"/>
            <ac:graphicFrameMk id="6" creationId="{95D2BF8A-B5A0-5FD5-BEC8-D2CF274988AA}"/>
          </ac:graphicFrameMkLst>
        </pc:graphicFrameChg>
      </pc:sldChg>
      <pc:sldChg chg="addSp delSp modSp new mod modClrScheme modAnim chgLayout">
        <pc:chgData name="Lee, Anna" userId="92bce0d3-ed39-4448-be06-4cf8a312c7e6" providerId="ADAL" clId="{C9449DB1-E87A-49A9-9E1F-07F839BE4DED}" dt="2025-07-09T13:46:31.383" v="19654"/>
        <pc:sldMkLst>
          <pc:docMk/>
          <pc:sldMk cId="1687225813" sldId="271"/>
        </pc:sldMkLst>
        <pc:spChg chg="add mod ord">
          <ac:chgData name="Lee, Anna" userId="92bce0d3-ed39-4448-be06-4cf8a312c7e6" providerId="ADAL" clId="{C9449DB1-E87A-49A9-9E1F-07F839BE4DED}" dt="2025-07-09T12:53:40.797" v="19036" actId="1035"/>
          <ac:spMkLst>
            <pc:docMk/>
            <pc:sldMk cId="1687225813" sldId="271"/>
            <ac:spMk id="4" creationId="{7A240CC5-1312-2C82-E25B-A1D91EE69910}"/>
          </ac:spMkLst>
        </pc:spChg>
        <pc:spChg chg="add mod">
          <ac:chgData name="Lee, Anna" userId="92bce0d3-ed39-4448-be06-4cf8a312c7e6" providerId="ADAL" clId="{C9449DB1-E87A-49A9-9E1F-07F839BE4DED}" dt="2025-06-30T16:19:42.275" v="8813" actId="1076"/>
          <ac:spMkLst>
            <pc:docMk/>
            <pc:sldMk cId="1687225813" sldId="271"/>
            <ac:spMk id="5" creationId="{2D54EE72-68D5-95C5-1B75-078AA49A89EF}"/>
          </ac:spMkLst>
        </pc:spChg>
        <pc:spChg chg="add mod">
          <ac:chgData name="Lee, Anna" userId="92bce0d3-ed39-4448-be06-4cf8a312c7e6" providerId="ADAL" clId="{C9449DB1-E87A-49A9-9E1F-07F839BE4DED}" dt="2025-07-09T13:42:40.686" v="19596" actId="164"/>
          <ac:spMkLst>
            <pc:docMk/>
            <pc:sldMk cId="1687225813" sldId="271"/>
            <ac:spMk id="13" creationId="{58CD032C-C976-AAA9-0186-F0D885D65C51}"/>
          </ac:spMkLst>
        </pc:spChg>
        <pc:spChg chg="mod">
          <ac:chgData name="Lee, Anna" userId="92bce0d3-ed39-4448-be06-4cf8a312c7e6" providerId="ADAL" clId="{C9449DB1-E87A-49A9-9E1F-07F839BE4DED}" dt="2025-06-30T15:55:20.331" v="7587" actId="207"/>
          <ac:spMkLst>
            <pc:docMk/>
            <pc:sldMk cId="1687225813" sldId="271"/>
            <ac:spMk id="17" creationId="{D4FC237D-1284-ABF4-237F-D367D9A899CB}"/>
          </ac:spMkLst>
        </pc:spChg>
        <pc:spChg chg="mod">
          <ac:chgData name="Lee, Anna" userId="92bce0d3-ed39-4448-be06-4cf8a312c7e6" providerId="ADAL" clId="{C9449DB1-E87A-49A9-9E1F-07F839BE4DED}" dt="2025-06-30T15:55:20.331" v="7587" actId="207"/>
          <ac:spMkLst>
            <pc:docMk/>
            <pc:sldMk cId="1687225813" sldId="271"/>
            <ac:spMk id="18" creationId="{73894768-74A3-06BB-4158-3240A18241DE}"/>
          </ac:spMkLst>
        </pc:spChg>
        <pc:spChg chg="mod">
          <ac:chgData name="Lee, Anna" userId="92bce0d3-ed39-4448-be06-4cf8a312c7e6" providerId="ADAL" clId="{C9449DB1-E87A-49A9-9E1F-07F839BE4DED}" dt="2025-06-30T15:55:20.331" v="7587" actId="207"/>
          <ac:spMkLst>
            <pc:docMk/>
            <pc:sldMk cId="1687225813" sldId="271"/>
            <ac:spMk id="19" creationId="{A4C49A6C-5699-A507-133F-BDC599266DC0}"/>
          </ac:spMkLst>
        </pc:spChg>
        <pc:spChg chg="mod">
          <ac:chgData name="Lee, Anna" userId="92bce0d3-ed39-4448-be06-4cf8a312c7e6" providerId="ADAL" clId="{C9449DB1-E87A-49A9-9E1F-07F839BE4DED}" dt="2025-06-30T15:55:20.331" v="7587" actId="207"/>
          <ac:spMkLst>
            <pc:docMk/>
            <pc:sldMk cId="1687225813" sldId="271"/>
            <ac:spMk id="20" creationId="{FF72391D-814D-F4AC-49BC-088976B57042}"/>
          </ac:spMkLst>
        </pc:spChg>
        <pc:spChg chg="mod">
          <ac:chgData name="Lee, Anna" userId="92bce0d3-ed39-4448-be06-4cf8a312c7e6" providerId="ADAL" clId="{C9449DB1-E87A-49A9-9E1F-07F839BE4DED}" dt="2025-06-30T15:53:40.147" v="7443" actId="207"/>
          <ac:spMkLst>
            <pc:docMk/>
            <pc:sldMk cId="1687225813" sldId="271"/>
            <ac:spMk id="21" creationId="{87698141-7766-4446-996F-2BA43EBD5299}"/>
          </ac:spMkLst>
        </pc:spChg>
        <pc:spChg chg="mod">
          <ac:chgData name="Lee, Anna" userId="92bce0d3-ed39-4448-be06-4cf8a312c7e6" providerId="ADAL" clId="{C9449DB1-E87A-49A9-9E1F-07F839BE4DED}" dt="2025-06-30T15:53:32.906" v="7442" actId="207"/>
          <ac:spMkLst>
            <pc:docMk/>
            <pc:sldMk cId="1687225813" sldId="271"/>
            <ac:spMk id="22" creationId="{024A8ADA-ACDD-1C31-5EC4-74BEA3A90072}"/>
          </ac:spMkLst>
        </pc:spChg>
        <pc:spChg chg="mod">
          <ac:chgData name="Lee, Anna" userId="92bce0d3-ed39-4448-be06-4cf8a312c7e6" providerId="ADAL" clId="{C9449DB1-E87A-49A9-9E1F-07F839BE4DED}" dt="2025-06-30T15:52:57.871" v="7434" actId="164"/>
          <ac:spMkLst>
            <pc:docMk/>
            <pc:sldMk cId="1687225813" sldId="271"/>
            <ac:spMk id="23" creationId="{81FA4041-F8C5-925A-A8E9-28EB3FE5A702}"/>
          </ac:spMkLst>
        </pc:spChg>
        <pc:spChg chg="mod">
          <ac:chgData name="Lee, Anna" userId="92bce0d3-ed39-4448-be06-4cf8a312c7e6" providerId="ADAL" clId="{C9449DB1-E87A-49A9-9E1F-07F839BE4DED}" dt="2025-06-30T15:52:57.871" v="7434" actId="164"/>
          <ac:spMkLst>
            <pc:docMk/>
            <pc:sldMk cId="1687225813" sldId="271"/>
            <ac:spMk id="24" creationId="{1C9C1B0D-C3C6-60FC-5CA8-3B64BEFF5C7A}"/>
          </ac:spMkLst>
        </pc:spChg>
        <pc:spChg chg="mod">
          <ac:chgData name="Lee, Anna" userId="92bce0d3-ed39-4448-be06-4cf8a312c7e6" providerId="ADAL" clId="{C9449DB1-E87A-49A9-9E1F-07F839BE4DED}" dt="2025-06-30T15:52:57.871" v="7434" actId="164"/>
          <ac:spMkLst>
            <pc:docMk/>
            <pc:sldMk cId="1687225813" sldId="271"/>
            <ac:spMk id="25" creationId="{D033C0F4-CCA8-8236-D0CF-B5C1E6CE9538}"/>
          </ac:spMkLst>
        </pc:spChg>
        <pc:spChg chg="mod">
          <ac:chgData name="Lee, Anna" userId="92bce0d3-ed39-4448-be06-4cf8a312c7e6" providerId="ADAL" clId="{C9449DB1-E87A-49A9-9E1F-07F839BE4DED}" dt="2025-06-30T15:53:28.598" v="7441" actId="207"/>
          <ac:spMkLst>
            <pc:docMk/>
            <pc:sldMk cId="1687225813" sldId="271"/>
            <ac:spMk id="26" creationId="{43AB4BB7-D0FE-9544-4C76-93F6A04D9DC5}"/>
          </ac:spMkLst>
        </pc:spChg>
        <pc:spChg chg="add mod">
          <ac:chgData name="Lee, Anna" userId="92bce0d3-ed39-4448-be06-4cf8a312c7e6" providerId="ADAL" clId="{C9449DB1-E87A-49A9-9E1F-07F839BE4DED}" dt="2025-06-30T15:53:11.915" v="7439"/>
          <ac:spMkLst>
            <pc:docMk/>
            <pc:sldMk cId="1687225813" sldId="271"/>
            <ac:spMk id="29" creationId="{53ED11AA-24CA-D4B7-592C-D193E72266C2}"/>
          </ac:spMkLst>
        </pc:spChg>
        <pc:spChg chg="add mod">
          <ac:chgData name="Lee, Anna" userId="92bce0d3-ed39-4448-be06-4cf8a312c7e6" providerId="ADAL" clId="{C9449DB1-E87A-49A9-9E1F-07F839BE4DED}" dt="2025-07-09T13:42:43.315" v="19597" actId="164"/>
          <ac:spMkLst>
            <pc:docMk/>
            <pc:sldMk cId="1687225813" sldId="271"/>
            <ac:spMk id="31" creationId="{F9C4C430-A3FC-E2DE-B929-F1B3561C220B}"/>
          </ac:spMkLst>
        </pc:spChg>
        <pc:spChg chg="add mod">
          <ac:chgData name="Lee, Anna" userId="92bce0d3-ed39-4448-be06-4cf8a312c7e6" providerId="ADAL" clId="{C9449DB1-E87A-49A9-9E1F-07F839BE4DED}" dt="2025-07-09T13:42:45.787" v="19598" actId="164"/>
          <ac:spMkLst>
            <pc:docMk/>
            <pc:sldMk cId="1687225813" sldId="271"/>
            <ac:spMk id="41" creationId="{759A3D9B-B7E1-90D7-DB20-073899D4ED9A}"/>
          </ac:spMkLst>
        </pc:spChg>
        <pc:spChg chg="mod topLvl">
          <ac:chgData name="Lee, Anna" userId="92bce0d3-ed39-4448-be06-4cf8a312c7e6" providerId="ADAL" clId="{C9449DB1-E87A-49A9-9E1F-07F839BE4DED}" dt="2025-06-30T16:01:21.728" v="7742" actId="164"/>
          <ac:spMkLst>
            <pc:docMk/>
            <pc:sldMk cId="1687225813" sldId="271"/>
            <ac:spMk id="53" creationId="{AD4179D0-714A-FA33-4A15-1AEBE8AB4073}"/>
          </ac:spMkLst>
        </pc:spChg>
        <pc:spChg chg="mod topLvl">
          <ac:chgData name="Lee, Anna" userId="92bce0d3-ed39-4448-be06-4cf8a312c7e6" providerId="ADAL" clId="{C9449DB1-E87A-49A9-9E1F-07F839BE4DED}" dt="2025-06-30T16:01:21.728" v="7742" actId="164"/>
          <ac:spMkLst>
            <pc:docMk/>
            <pc:sldMk cId="1687225813" sldId="271"/>
            <ac:spMk id="54" creationId="{58E1223E-729D-8C14-DBDF-69AAD8294011}"/>
          </ac:spMkLst>
        </pc:spChg>
        <pc:spChg chg="mod topLvl">
          <ac:chgData name="Lee, Anna" userId="92bce0d3-ed39-4448-be06-4cf8a312c7e6" providerId="ADAL" clId="{C9449DB1-E87A-49A9-9E1F-07F839BE4DED}" dt="2025-06-30T16:01:21.728" v="7742" actId="164"/>
          <ac:spMkLst>
            <pc:docMk/>
            <pc:sldMk cId="1687225813" sldId="271"/>
            <ac:spMk id="55" creationId="{06AFDB5B-5C18-DF02-EAA6-1DE88B3F883D}"/>
          </ac:spMkLst>
        </pc:spChg>
        <pc:spChg chg="mod topLvl">
          <ac:chgData name="Lee, Anna" userId="92bce0d3-ed39-4448-be06-4cf8a312c7e6" providerId="ADAL" clId="{C9449DB1-E87A-49A9-9E1F-07F839BE4DED}" dt="2025-06-30T16:01:21.728" v="7742" actId="164"/>
          <ac:spMkLst>
            <pc:docMk/>
            <pc:sldMk cId="1687225813" sldId="271"/>
            <ac:spMk id="56" creationId="{E7B9AA74-F3B2-7EBB-634D-8FA25BCF2EFA}"/>
          </ac:spMkLst>
        </pc:spChg>
        <pc:spChg chg="mod topLvl">
          <ac:chgData name="Lee, Anna" userId="92bce0d3-ed39-4448-be06-4cf8a312c7e6" providerId="ADAL" clId="{C9449DB1-E87A-49A9-9E1F-07F839BE4DED}" dt="2025-06-30T16:01:21.728" v="7742" actId="164"/>
          <ac:spMkLst>
            <pc:docMk/>
            <pc:sldMk cId="1687225813" sldId="271"/>
            <ac:spMk id="57" creationId="{DF53B1A9-29CB-D60D-6106-21911AB947E5}"/>
          </ac:spMkLst>
        </pc:spChg>
        <pc:spChg chg="mod topLvl">
          <ac:chgData name="Lee, Anna" userId="92bce0d3-ed39-4448-be06-4cf8a312c7e6" providerId="ADAL" clId="{C9449DB1-E87A-49A9-9E1F-07F839BE4DED}" dt="2025-06-30T16:02:16.818" v="7752" actId="164"/>
          <ac:spMkLst>
            <pc:docMk/>
            <pc:sldMk cId="1687225813" sldId="271"/>
            <ac:spMk id="60" creationId="{20ED7FFB-9958-0928-BC7B-92904FB79044}"/>
          </ac:spMkLst>
        </pc:spChg>
        <pc:spChg chg="mod topLvl">
          <ac:chgData name="Lee, Anna" userId="92bce0d3-ed39-4448-be06-4cf8a312c7e6" providerId="ADAL" clId="{C9449DB1-E87A-49A9-9E1F-07F839BE4DED}" dt="2025-06-30T16:02:16.818" v="7752" actId="164"/>
          <ac:spMkLst>
            <pc:docMk/>
            <pc:sldMk cId="1687225813" sldId="271"/>
            <ac:spMk id="61" creationId="{5815BF8F-96A1-4B60-98B2-1856ACE62DE3}"/>
          </ac:spMkLst>
        </pc:spChg>
        <pc:spChg chg="mod topLvl">
          <ac:chgData name="Lee, Anna" userId="92bce0d3-ed39-4448-be06-4cf8a312c7e6" providerId="ADAL" clId="{C9449DB1-E87A-49A9-9E1F-07F839BE4DED}" dt="2025-06-30T16:02:16.818" v="7752" actId="164"/>
          <ac:spMkLst>
            <pc:docMk/>
            <pc:sldMk cId="1687225813" sldId="271"/>
            <ac:spMk id="62" creationId="{7D5E8724-E74D-4037-DB55-456BA3019BA5}"/>
          </ac:spMkLst>
        </pc:spChg>
        <pc:spChg chg="mod topLvl">
          <ac:chgData name="Lee, Anna" userId="92bce0d3-ed39-4448-be06-4cf8a312c7e6" providerId="ADAL" clId="{C9449DB1-E87A-49A9-9E1F-07F839BE4DED}" dt="2025-06-30T16:02:16.818" v="7752" actId="164"/>
          <ac:spMkLst>
            <pc:docMk/>
            <pc:sldMk cId="1687225813" sldId="271"/>
            <ac:spMk id="63" creationId="{41A56AEB-8426-A76C-BA6B-230C7A4D8EC4}"/>
          </ac:spMkLst>
        </pc:spChg>
        <pc:spChg chg="mod topLvl">
          <ac:chgData name="Lee, Anna" userId="92bce0d3-ed39-4448-be06-4cf8a312c7e6" providerId="ADAL" clId="{C9449DB1-E87A-49A9-9E1F-07F839BE4DED}" dt="2025-06-30T16:02:16.818" v="7752" actId="164"/>
          <ac:spMkLst>
            <pc:docMk/>
            <pc:sldMk cId="1687225813" sldId="271"/>
            <ac:spMk id="64" creationId="{FA61F442-C659-E890-0463-8ECB159F570B}"/>
          </ac:spMkLst>
        </pc:spChg>
        <pc:spChg chg="mod topLvl">
          <ac:chgData name="Lee, Anna" userId="92bce0d3-ed39-4448-be06-4cf8a312c7e6" providerId="ADAL" clId="{C9449DB1-E87A-49A9-9E1F-07F839BE4DED}" dt="2025-06-30T16:02:16.818" v="7752" actId="164"/>
          <ac:spMkLst>
            <pc:docMk/>
            <pc:sldMk cId="1687225813" sldId="271"/>
            <ac:spMk id="65" creationId="{852A8584-2665-FDCC-30B2-6C68AD412250}"/>
          </ac:spMkLst>
        </pc:spChg>
        <pc:spChg chg="mod topLvl">
          <ac:chgData name="Lee, Anna" userId="92bce0d3-ed39-4448-be06-4cf8a312c7e6" providerId="ADAL" clId="{C9449DB1-E87A-49A9-9E1F-07F839BE4DED}" dt="2025-06-30T16:02:16.818" v="7752" actId="164"/>
          <ac:spMkLst>
            <pc:docMk/>
            <pc:sldMk cId="1687225813" sldId="271"/>
            <ac:spMk id="66" creationId="{F853C955-435A-504B-29C9-C7140EBF0DF8}"/>
          </ac:spMkLst>
        </pc:spChg>
        <pc:spChg chg="mod topLvl">
          <ac:chgData name="Lee, Anna" userId="92bce0d3-ed39-4448-be06-4cf8a312c7e6" providerId="ADAL" clId="{C9449DB1-E87A-49A9-9E1F-07F839BE4DED}" dt="2025-06-30T16:02:16.818" v="7752" actId="164"/>
          <ac:spMkLst>
            <pc:docMk/>
            <pc:sldMk cId="1687225813" sldId="271"/>
            <ac:spMk id="67" creationId="{7E3D0DF8-023B-B421-537A-4900035203D2}"/>
          </ac:spMkLst>
        </pc:spChg>
        <pc:spChg chg="mod topLvl">
          <ac:chgData name="Lee, Anna" userId="92bce0d3-ed39-4448-be06-4cf8a312c7e6" providerId="ADAL" clId="{C9449DB1-E87A-49A9-9E1F-07F839BE4DED}" dt="2025-06-30T16:02:16.818" v="7752" actId="164"/>
          <ac:spMkLst>
            <pc:docMk/>
            <pc:sldMk cId="1687225813" sldId="271"/>
            <ac:spMk id="68" creationId="{06EE5BC2-7FB7-1E05-DACD-03F494A41380}"/>
          </ac:spMkLst>
        </pc:spChg>
        <pc:spChg chg="mod topLvl">
          <ac:chgData name="Lee, Anna" userId="92bce0d3-ed39-4448-be06-4cf8a312c7e6" providerId="ADAL" clId="{C9449DB1-E87A-49A9-9E1F-07F839BE4DED}" dt="2025-06-30T16:02:16.818" v="7752" actId="164"/>
          <ac:spMkLst>
            <pc:docMk/>
            <pc:sldMk cId="1687225813" sldId="271"/>
            <ac:spMk id="69" creationId="{591D96F8-2926-0BAC-BFDF-4A1785FC7814}"/>
          </ac:spMkLst>
        </pc:spChg>
        <pc:spChg chg="add mod">
          <ac:chgData name="Lee, Anna" userId="92bce0d3-ed39-4448-be06-4cf8a312c7e6" providerId="ADAL" clId="{C9449DB1-E87A-49A9-9E1F-07F839BE4DED}" dt="2025-07-09T13:42:48.161" v="19599" actId="164"/>
          <ac:spMkLst>
            <pc:docMk/>
            <pc:sldMk cId="1687225813" sldId="271"/>
            <ac:spMk id="71" creationId="{C894B1D9-6678-AECA-63EF-EC5F2FBF29E5}"/>
          </ac:spMkLst>
        </pc:spChg>
        <pc:spChg chg="mod">
          <ac:chgData name="Lee, Anna" userId="92bce0d3-ed39-4448-be06-4cf8a312c7e6" providerId="ADAL" clId="{C9449DB1-E87A-49A9-9E1F-07F839BE4DED}" dt="2025-06-30T16:04:45.183" v="7966" actId="164"/>
          <ac:spMkLst>
            <pc:docMk/>
            <pc:sldMk cId="1687225813" sldId="271"/>
            <ac:spMk id="75" creationId="{194AE701-24F8-51E8-0AD0-5970A0AB6E36}"/>
          </ac:spMkLst>
        </pc:spChg>
        <pc:spChg chg="mod">
          <ac:chgData name="Lee, Anna" userId="92bce0d3-ed39-4448-be06-4cf8a312c7e6" providerId="ADAL" clId="{C9449DB1-E87A-49A9-9E1F-07F839BE4DED}" dt="2025-06-30T16:04:45.183" v="7966" actId="164"/>
          <ac:spMkLst>
            <pc:docMk/>
            <pc:sldMk cId="1687225813" sldId="271"/>
            <ac:spMk id="76" creationId="{44A9E11E-F7BC-BBB7-7798-BBAC3FE38B28}"/>
          </ac:spMkLst>
        </pc:spChg>
        <pc:spChg chg="mod">
          <ac:chgData name="Lee, Anna" userId="92bce0d3-ed39-4448-be06-4cf8a312c7e6" providerId="ADAL" clId="{C9449DB1-E87A-49A9-9E1F-07F839BE4DED}" dt="2025-06-30T16:04:45.183" v="7966" actId="164"/>
          <ac:spMkLst>
            <pc:docMk/>
            <pc:sldMk cId="1687225813" sldId="271"/>
            <ac:spMk id="77" creationId="{3B97567F-5F62-42FD-7C45-35A9827E0EA1}"/>
          </ac:spMkLst>
        </pc:spChg>
        <pc:spChg chg="mod">
          <ac:chgData name="Lee, Anna" userId="92bce0d3-ed39-4448-be06-4cf8a312c7e6" providerId="ADAL" clId="{C9449DB1-E87A-49A9-9E1F-07F839BE4DED}" dt="2025-06-30T16:04:45.183" v="7966" actId="164"/>
          <ac:spMkLst>
            <pc:docMk/>
            <pc:sldMk cId="1687225813" sldId="271"/>
            <ac:spMk id="78" creationId="{1F7F38ED-7BEF-ECC9-8C04-B785615D1032}"/>
          </ac:spMkLst>
        </pc:spChg>
        <pc:spChg chg="mod">
          <ac:chgData name="Lee, Anna" userId="92bce0d3-ed39-4448-be06-4cf8a312c7e6" providerId="ADAL" clId="{C9449DB1-E87A-49A9-9E1F-07F839BE4DED}" dt="2025-06-30T16:04:45.183" v="7966" actId="164"/>
          <ac:spMkLst>
            <pc:docMk/>
            <pc:sldMk cId="1687225813" sldId="271"/>
            <ac:spMk id="79" creationId="{F946E6FB-A7F1-AB84-AA6E-F0367B7D3B47}"/>
          </ac:spMkLst>
        </pc:spChg>
        <pc:spChg chg="mod">
          <ac:chgData name="Lee, Anna" userId="92bce0d3-ed39-4448-be06-4cf8a312c7e6" providerId="ADAL" clId="{C9449DB1-E87A-49A9-9E1F-07F839BE4DED}" dt="2025-06-30T16:04:45.183" v="7966" actId="164"/>
          <ac:spMkLst>
            <pc:docMk/>
            <pc:sldMk cId="1687225813" sldId="271"/>
            <ac:spMk id="80" creationId="{086FE946-CEF5-3E54-B16F-48D3A563D0D1}"/>
          </ac:spMkLst>
        </pc:spChg>
        <pc:spChg chg="mod">
          <ac:chgData name="Lee, Anna" userId="92bce0d3-ed39-4448-be06-4cf8a312c7e6" providerId="ADAL" clId="{C9449DB1-E87A-49A9-9E1F-07F839BE4DED}" dt="2025-06-30T16:04:45.183" v="7966" actId="164"/>
          <ac:spMkLst>
            <pc:docMk/>
            <pc:sldMk cId="1687225813" sldId="271"/>
            <ac:spMk id="81" creationId="{25FEBBC2-A6DD-7127-C8AA-74D721C819FF}"/>
          </ac:spMkLst>
        </pc:spChg>
        <pc:spChg chg="mod">
          <ac:chgData name="Lee, Anna" userId="92bce0d3-ed39-4448-be06-4cf8a312c7e6" providerId="ADAL" clId="{C9449DB1-E87A-49A9-9E1F-07F839BE4DED}" dt="2025-06-30T16:04:45.183" v="7966" actId="164"/>
          <ac:spMkLst>
            <pc:docMk/>
            <pc:sldMk cId="1687225813" sldId="271"/>
            <ac:spMk id="82" creationId="{1C47F4FE-E75E-C0FF-25B5-D2C2BC8EA692}"/>
          </ac:spMkLst>
        </pc:spChg>
        <pc:spChg chg="add mod">
          <ac:chgData name="Lee, Anna" userId="92bce0d3-ed39-4448-be06-4cf8a312c7e6" providerId="ADAL" clId="{C9449DB1-E87A-49A9-9E1F-07F839BE4DED}" dt="2025-07-09T12:53:40.797" v="19036" actId="1035"/>
          <ac:spMkLst>
            <pc:docMk/>
            <pc:sldMk cId="1687225813" sldId="271"/>
            <ac:spMk id="85" creationId="{D494D627-20C9-9D40-F5DB-2BEC609DB50B}"/>
          </ac:spMkLst>
        </pc:spChg>
        <pc:grpChg chg="add mod">
          <ac:chgData name="Lee, Anna" userId="92bce0d3-ed39-4448-be06-4cf8a312c7e6" providerId="ADAL" clId="{C9449DB1-E87A-49A9-9E1F-07F839BE4DED}" dt="2025-07-09T13:42:40.686" v="19596" actId="164"/>
          <ac:grpSpMkLst>
            <pc:docMk/>
            <pc:sldMk cId="1687225813" sldId="271"/>
            <ac:grpSpMk id="2" creationId="{34FADD26-7DDF-FE21-56A9-8FE9648CBC6E}"/>
          </ac:grpSpMkLst>
        </pc:grpChg>
        <pc:grpChg chg="add mod">
          <ac:chgData name="Lee, Anna" userId="92bce0d3-ed39-4448-be06-4cf8a312c7e6" providerId="ADAL" clId="{C9449DB1-E87A-49A9-9E1F-07F839BE4DED}" dt="2025-07-09T13:42:43.315" v="19597" actId="164"/>
          <ac:grpSpMkLst>
            <pc:docMk/>
            <pc:sldMk cId="1687225813" sldId="271"/>
            <ac:grpSpMk id="3" creationId="{E752730E-EB03-11AC-6F07-3F67A4CA28A6}"/>
          </ac:grpSpMkLst>
        </pc:grpChg>
        <pc:grpChg chg="add mod">
          <ac:chgData name="Lee, Anna" userId="92bce0d3-ed39-4448-be06-4cf8a312c7e6" providerId="ADAL" clId="{C9449DB1-E87A-49A9-9E1F-07F839BE4DED}" dt="2025-07-09T13:42:45.787" v="19598" actId="164"/>
          <ac:grpSpMkLst>
            <pc:docMk/>
            <pc:sldMk cId="1687225813" sldId="271"/>
            <ac:grpSpMk id="6" creationId="{A513E2AD-AB50-CE9E-5E44-19B425D70105}"/>
          </ac:grpSpMkLst>
        </pc:grpChg>
        <pc:grpChg chg="add mod">
          <ac:chgData name="Lee, Anna" userId="92bce0d3-ed39-4448-be06-4cf8a312c7e6" providerId="ADAL" clId="{C9449DB1-E87A-49A9-9E1F-07F839BE4DED}" dt="2025-07-09T13:42:48.161" v="19599" actId="164"/>
          <ac:grpSpMkLst>
            <pc:docMk/>
            <pc:sldMk cId="1687225813" sldId="271"/>
            <ac:grpSpMk id="7" creationId="{9C079B47-BA27-1BA5-9122-9B1018A1D579}"/>
          </ac:grpSpMkLst>
        </pc:grpChg>
        <pc:grpChg chg="add mod">
          <ac:chgData name="Lee, Anna" userId="92bce0d3-ed39-4448-be06-4cf8a312c7e6" providerId="ADAL" clId="{C9449DB1-E87A-49A9-9E1F-07F839BE4DED}" dt="2025-07-09T12:53:40.797" v="19036" actId="1035"/>
          <ac:grpSpMkLst>
            <pc:docMk/>
            <pc:sldMk cId="1687225813" sldId="271"/>
            <ac:grpSpMk id="27" creationId="{48472B9D-F167-1662-DC08-B167B5914F7B}"/>
          </ac:grpSpMkLst>
        </pc:grpChg>
        <pc:grpChg chg="add mod">
          <ac:chgData name="Lee, Anna" userId="92bce0d3-ed39-4448-be06-4cf8a312c7e6" providerId="ADAL" clId="{C9449DB1-E87A-49A9-9E1F-07F839BE4DED}" dt="2025-07-09T13:42:40.686" v="19596" actId="164"/>
          <ac:grpSpMkLst>
            <pc:docMk/>
            <pc:sldMk cId="1687225813" sldId="271"/>
            <ac:grpSpMk id="28" creationId="{0B2D6BC4-EF64-1A4B-9382-5F0F4239AB46}"/>
          </ac:grpSpMkLst>
        </pc:grpChg>
        <pc:grpChg chg="add mod">
          <ac:chgData name="Lee, Anna" userId="92bce0d3-ed39-4448-be06-4cf8a312c7e6" providerId="ADAL" clId="{C9449DB1-E87A-49A9-9E1F-07F839BE4DED}" dt="2025-07-09T13:42:43.315" v="19597" actId="164"/>
          <ac:grpSpMkLst>
            <pc:docMk/>
            <pc:sldMk cId="1687225813" sldId="271"/>
            <ac:grpSpMk id="58" creationId="{6DF1764E-C710-50F7-81F1-777DEFEB00A7}"/>
          </ac:grpSpMkLst>
        </pc:grpChg>
        <pc:grpChg chg="mod">
          <ac:chgData name="Lee, Anna" userId="92bce0d3-ed39-4448-be06-4cf8a312c7e6" providerId="ADAL" clId="{C9449DB1-E87A-49A9-9E1F-07F839BE4DED}" dt="2025-07-09T13:42:45.787" v="19598" actId="164"/>
          <ac:grpSpMkLst>
            <pc:docMk/>
            <pc:sldMk cId="1687225813" sldId="271"/>
            <ac:grpSpMk id="70" creationId="{7AC36D60-1472-FAA6-5837-573E24C8910C}"/>
          </ac:grpSpMkLst>
        </pc:grpChg>
        <pc:grpChg chg="add mod">
          <ac:chgData name="Lee, Anna" userId="92bce0d3-ed39-4448-be06-4cf8a312c7e6" providerId="ADAL" clId="{C9449DB1-E87A-49A9-9E1F-07F839BE4DED}" dt="2025-07-09T13:42:48.161" v="19599" actId="164"/>
          <ac:grpSpMkLst>
            <pc:docMk/>
            <pc:sldMk cId="1687225813" sldId="271"/>
            <ac:grpSpMk id="83" creationId="{21F1E04B-980B-02BC-E48E-D7998B60B185}"/>
          </ac:grpSpMkLst>
        </pc:grpChg>
      </pc:sldChg>
      <pc:sldChg chg="addSp delSp modSp add mod delAnim modAnim">
        <pc:chgData name="Lee, Anna" userId="92bce0d3-ed39-4448-be06-4cf8a312c7e6" providerId="ADAL" clId="{C9449DB1-E87A-49A9-9E1F-07F839BE4DED}" dt="2025-07-02T15:13:51.800" v="12740" actId="14100"/>
        <pc:sldMkLst>
          <pc:docMk/>
          <pc:sldMk cId="2863348866" sldId="272"/>
        </pc:sldMkLst>
        <pc:spChg chg="mod">
          <ac:chgData name="Lee, Anna" userId="92bce0d3-ed39-4448-be06-4cf8a312c7e6" providerId="ADAL" clId="{C9449DB1-E87A-49A9-9E1F-07F839BE4DED}" dt="2025-06-30T16:29:43.700" v="8914" actId="1076"/>
          <ac:spMkLst>
            <pc:docMk/>
            <pc:sldMk cId="2863348866" sldId="272"/>
            <ac:spMk id="2" creationId="{53C8964D-1AB8-4A18-BCB3-56EDCF78C49B}"/>
          </ac:spMkLst>
        </pc:spChg>
        <pc:spChg chg="add mod">
          <ac:chgData name="Lee, Anna" userId="92bce0d3-ed39-4448-be06-4cf8a312c7e6" providerId="ADAL" clId="{C9449DB1-E87A-49A9-9E1F-07F839BE4DED}" dt="2025-07-02T15:13:51.800" v="12740" actId="14100"/>
          <ac:spMkLst>
            <pc:docMk/>
            <pc:sldMk cId="2863348866" sldId="272"/>
            <ac:spMk id="3" creationId="{47890B1C-56A0-0749-FDF0-C18BC1C7DBD1}"/>
          </ac:spMkLst>
        </pc:spChg>
        <pc:spChg chg="add mod">
          <ac:chgData name="Lee, Anna" userId="92bce0d3-ed39-4448-be06-4cf8a312c7e6" providerId="ADAL" clId="{C9449DB1-E87A-49A9-9E1F-07F839BE4DED}" dt="2025-06-30T16:12:34.065" v="8592" actId="20577"/>
          <ac:spMkLst>
            <pc:docMk/>
            <pc:sldMk cId="2863348866" sldId="272"/>
            <ac:spMk id="4" creationId="{F2A4F3A9-9C6D-0200-61D8-AAB2354239BC}"/>
          </ac:spMkLst>
        </pc:spChg>
        <pc:spChg chg="mod">
          <ac:chgData name="Lee, Anna" userId="92bce0d3-ed39-4448-be06-4cf8a312c7e6" providerId="ADAL" clId="{C9449DB1-E87A-49A9-9E1F-07F839BE4DED}" dt="2025-06-30T16:07:28.725" v="8153" actId="1076"/>
          <ac:spMkLst>
            <pc:docMk/>
            <pc:sldMk cId="2863348866" sldId="272"/>
            <ac:spMk id="7" creationId="{FCD36716-1C56-6B25-1103-7414D4CCD309}"/>
          </ac:spMkLst>
        </pc:spChg>
        <pc:spChg chg="add mod">
          <ac:chgData name="Lee, Anna" userId="92bce0d3-ed39-4448-be06-4cf8a312c7e6" providerId="ADAL" clId="{C9449DB1-E87A-49A9-9E1F-07F839BE4DED}" dt="2025-06-30T16:30:14.661" v="8925" actId="164"/>
          <ac:spMkLst>
            <pc:docMk/>
            <pc:sldMk cId="2863348866" sldId="272"/>
            <ac:spMk id="9" creationId="{86E03CF9-D635-8912-D731-E38611113ED8}"/>
          </ac:spMkLst>
        </pc:spChg>
        <pc:spChg chg="add mod">
          <ac:chgData name="Lee, Anna" userId="92bce0d3-ed39-4448-be06-4cf8a312c7e6" providerId="ADAL" clId="{C9449DB1-E87A-49A9-9E1F-07F839BE4DED}" dt="2025-06-30T16:30:14.661" v="8925" actId="164"/>
          <ac:spMkLst>
            <pc:docMk/>
            <pc:sldMk cId="2863348866" sldId="272"/>
            <ac:spMk id="10" creationId="{8A7472B3-F793-F83C-845A-1335C4CC6390}"/>
          </ac:spMkLst>
        </pc:spChg>
        <pc:spChg chg="add mod">
          <ac:chgData name="Lee, Anna" userId="92bce0d3-ed39-4448-be06-4cf8a312c7e6" providerId="ADAL" clId="{C9449DB1-E87A-49A9-9E1F-07F839BE4DED}" dt="2025-06-30T16:30:14.661" v="8925" actId="164"/>
          <ac:spMkLst>
            <pc:docMk/>
            <pc:sldMk cId="2863348866" sldId="272"/>
            <ac:spMk id="11" creationId="{F664F422-8E6A-B1CC-D5A1-648C095FAE7B}"/>
          </ac:spMkLst>
        </pc:spChg>
        <pc:grpChg chg="add mod">
          <ac:chgData name="Lee, Anna" userId="92bce0d3-ed39-4448-be06-4cf8a312c7e6" providerId="ADAL" clId="{C9449DB1-E87A-49A9-9E1F-07F839BE4DED}" dt="2025-06-30T16:30:14.661" v="8925" actId="164"/>
          <ac:grpSpMkLst>
            <pc:docMk/>
            <pc:sldMk cId="2863348866" sldId="272"/>
            <ac:grpSpMk id="12" creationId="{93213938-8866-2367-A2BE-7F3E85689A25}"/>
          </ac:grpSpMkLst>
        </pc:grpChg>
        <pc:graphicFrameChg chg="mod modGraphic">
          <ac:chgData name="Lee, Anna" userId="92bce0d3-ed39-4448-be06-4cf8a312c7e6" providerId="ADAL" clId="{C9449DB1-E87A-49A9-9E1F-07F839BE4DED}" dt="2025-07-02T14:45:17.333" v="12364" actId="20577"/>
          <ac:graphicFrameMkLst>
            <pc:docMk/>
            <pc:sldMk cId="2863348866" sldId="272"/>
            <ac:graphicFrameMk id="6" creationId="{001D9EB9-22F8-15B2-F085-776313C1D3B5}"/>
          </ac:graphicFrameMkLst>
        </pc:graphicFrameChg>
      </pc:sldChg>
      <pc:sldChg chg="addSp delSp modSp new mod modClrScheme chgLayout modNotesTx">
        <pc:chgData name="Lee, Anna" userId="92bce0d3-ed39-4448-be06-4cf8a312c7e6" providerId="ADAL" clId="{C9449DB1-E87A-49A9-9E1F-07F839BE4DED}" dt="2025-07-09T14:16:54.741" v="19750" actId="20577"/>
        <pc:sldMkLst>
          <pc:docMk/>
          <pc:sldMk cId="1177192637" sldId="273"/>
        </pc:sldMkLst>
        <pc:spChg chg="add mod">
          <ac:chgData name="Lee, Anna" userId="92bce0d3-ed39-4448-be06-4cf8a312c7e6" providerId="ADAL" clId="{C9449DB1-E87A-49A9-9E1F-07F839BE4DED}" dt="2025-07-02T15:19:02.238" v="12791"/>
          <ac:spMkLst>
            <pc:docMk/>
            <pc:sldMk cId="1177192637" sldId="273"/>
            <ac:spMk id="2" creationId="{CC6C08E1-D340-290D-A00D-0CD0676CDAFB}"/>
          </ac:spMkLst>
        </pc:spChg>
        <pc:spChg chg="add mod ord">
          <ac:chgData name="Lee, Anna" userId="92bce0d3-ed39-4448-be06-4cf8a312c7e6" providerId="ADAL" clId="{C9449DB1-E87A-49A9-9E1F-07F839BE4DED}" dt="2025-07-09T14:16:54.741" v="19750" actId="20577"/>
          <ac:spMkLst>
            <pc:docMk/>
            <pc:sldMk cId="1177192637" sldId="273"/>
            <ac:spMk id="4" creationId="{09880330-A226-2E2E-1D5F-71DFD7E3D035}"/>
          </ac:spMkLst>
        </pc:spChg>
        <pc:spChg chg="add mod">
          <ac:chgData name="Lee, Anna" userId="92bce0d3-ed39-4448-be06-4cf8a312c7e6" providerId="ADAL" clId="{C9449DB1-E87A-49A9-9E1F-07F839BE4DED}" dt="2025-06-30T16:42:01.544" v="9967" actId="552"/>
          <ac:spMkLst>
            <pc:docMk/>
            <pc:sldMk cId="1177192637" sldId="273"/>
            <ac:spMk id="6" creationId="{868CFCF5-3232-2749-5F6C-BFB5768DC7CD}"/>
          </ac:spMkLst>
        </pc:spChg>
        <pc:spChg chg="add mod">
          <ac:chgData name="Lee, Anna" userId="92bce0d3-ed39-4448-be06-4cf8a312c7e6" providerId="ADAL" clId="{C9449DB1-E87A-49A9-9E1F-07F839BE4DED}" dt="2025-06-30T16:42:01.544" v="9967" actId="552"/>
          <ac:spMkLst>
            <pc:docMk/>
            <pc:sldMk cId="1177192637" sldId="273"/>
            <ac:spMk id="7" creationId="{381D6E86-C47C-9B5B-C180-A23AC109D558}"/>
          </ac:spMkLst>
        </pc:spChg>
        <pc:spChg chg="add mod">
          <ac:chgData name="Lee, Anna" userId="92bce0d3-ed39-4448-be06-4cf8a312c7e6" providerId="ADAL" clId="{C9449DB1-E87A-49A9-9E1F-07F839BE4DED}" dt="2025-06-30T16:37:30.376" v="9566"/>
          <ac:spMkLst>
            <pc:docMk/>
            <pc:sldMk cId="1177192637" sldId="273"/>
            <ac:spMk id="15" creationId="{0CD2FE7A-2F64-1812-6FFF-43931C1D1BEA}"/>
          </ac:spMkLst>
        </pc:spChg>
        <pc:spChg chg="add mod">
          <ac:chgData name="Lee, Anna" userId="92bce0d3-ed39-4448-be06-4cf8a312c7e6" providerId="ADAL" clId="{C9449DB1-E87A-49A9-9E1F-07F839BE4DED}" dt="2025-06-30T16:41:24.271" v="9955" actId="14100"/>
          <ac:spMkLst>
            <pc:docMk/>
            <pc:sldMk cId="1177192637" sldId="273"/>
            <ac:spMk id="18" creationId="{A8B0ED93-5A1F-118C-C720-C2476B3F86E6}"/>
          </ac:spMkLst>
        </pc:spChg>
        <pc:spChg chg="add mod">
          <ac:chgData name="Lee, Anna" userId="92bce0d3-ed39-4448-be06-4cf8a312c7e6" providerId="ADAL" clId="{C9449DB1-E87A-49A9-9E1F-07F839BE4DED}" dt="2025-06-30T16:41:27.199" v="9956" actId="1076"/>
          <ac:spMkLst>
            <pc:docMk/>
            <pc:sldMk cId="1177192637" sldId="273"/>
            <ac:spMk id="19" creationId="{2E2FB9B5-F9A8-A590-2B53-8A942E414235}"/>
          </ac:spMkLst>
        </pc:spChg>
        <pc:picChg chg="add mod ord">
          <ac:chgData name="Lee, Anna" userId="92bce0d3-ed39-4448-be06-4cf8a312c7e6" providerId="ADAL" clId="{C9449DB1-E87A-49A9-9E1F-07F839BE4DED}" dt="2025-06-30T16:52:18.350" v="10068" actId="1076"/>
          <ac:picMkLst>
            <pc:docMk/>
            <pc:sldMk cId="1177192637" sldId="273"/>
            <ac:picMk id="16" creationId="{4A27A537-B538-0C71-B278-00F70D567AFE}"/>
          </ac:picMkLst>
        </pc:picChg>
      </pc:sldChg>
      <pc:sldChg chg="add del">
        <pc:chgData name="Lee, Anna" userId="92bce0d3-ed39-4448-be06-4cf8a312c7e6" providerId="ADAL" clId="{C9449DB1-E87A-49A9-9E1F-07F839BE4DED}" dt="2025-06-30T16:28:30.328" v="8885" actId="47"/>
        <pc:sldMkLst>
          <pc:docMk/>
          <pc:sldMk cId="3563587254" sldId="273"/>
        </pc:sldMkLst>
      </pc:sldChg>
      <pc:sldChg chg="addSp delSp modSp add mod ord modAnim">
        <pc:chgData name="Lee, Anna" userId="92bce0d3-ed39-4448-be06-4cf8a312c7e6" providerId="ADAL" clId="{C9449DB1-E87A-49A9-9E1F-07F839BE4DED}" dt="2025-07-09T14:18:33.803" v="19772"/>
        <pc:sldMkLst>
          <pc:docMk/>
          <pc:sldMk cId="1231054250" sldId="274"/>
        </pc:sldMkLst>
        <pc:spChg chg="add mod">
          <ac:chgData name="Lee, Anna" userId="92bce0d3-ed39-4448-be06-4cf8a312c7e6" providerId="ADAL" clId="{C9449DB1-E87A-49A9-9E1F-07F839BE4DED}" dt="2025-07-09T14:17:13.286" v="19751" actId="164"/>
          <ac:spMkLst>
            <pc:docMk/>
            <pc:sldMk cId="1231054250" sldId="274"/>
            <ac:spMk id="2" creationId="{42CC4A2A-F8AA-AD62-031B-3127B609963B}"/>
          </ac:spMkLst>
        </pc:spChg>
        <pc:spChg chg="mod">
          <ac:chgData name="Lee, Anna" userId="92bce0d3-ed39-4448-be06-4cf8a312c7e6" providerId="ADAL" clId="{C9449DB1-E87A-49A9-9E1F-07F839BE4DED}" dt="2025-07-02T14:31:41.787" v="11815" actId="1038"/>
          <ac:spMkLst>
            <pc:docMk/>
            <pc:sldMk cId="1231054250" sldId="274"/>
            <ac:spMk id="4" creationId="{FC4EBD70-6989-A296-30E7-8ADB5F5AD6B9}"/>
          </ac:spMkLst>
        </pc:spChg>
        <pc:spChg chg="add mod">
          <ac:chgData name="Lee, Anna" userId="92bce0d3-ed39-4448-be06-4cf8a312c7e6" providerId="ADAL" clId="{C9449DB1-E87A-49A9-9E1F-07F839BE4DED}" dt="2025-07-02T14:29:44.840" v="11748" actId="20577"/>
          <ac:spMkLst>
            <pc:docMk/>
            <pc:sldMk cId="1231054250" sldId="274"/>
            <ac:spMk id="6" creationId="{65057CD7-D074-FABD-8F06-62B540DF2DC7}"/>
          </ac:spMkLst>
        </pc:spChg>
        <pc:spChg chg="add mod">
          <ac:chgData name="Lee, Anna" userId="92bce0d3-ed39-4448-be06-4cf8a312c7e6" providerId="ADAL" clId="{C9449DB1-E87A-49A9-9E1F-07F839BE4DED}" dt="2025-07-09T14:17:25.432" v="19752" actId="164"/>
          <ac:spMkLst>
            <pc:docMk/>
            <pc:sldMk cId="1231054250" sldId="274"/>
            <ac:spMk id="7" creationId="{CC059153-C88D-FFE3-3C38-6FE9F64787D3}"/>
          </ac:spMkLst>
        </pc:spChg>
        <pc:spChg chg="add mod">
          <ac:chgData name="Lee, Anna" userId="92bce0d3-ed39-4448-be06-4cf8a312c7e6" providerId="ADAL" clId="{C9449DB1-E87A-49A9-9E1F-07F839BE4DED}" dt="2025-07-02T15:19:06.663" v="12793"/>
          <ac:spMkLst>
            <pc:docMk/>
            <pc:sldMk cId="1231054250" sldId="274"/>
            <ac:spMk id="9" creationId="{E628EA79-48CA-B9B0-FC46-232C4CC5AF6E}"/>
          </ac:spMkLst>
        </pc:spChg>
        <pc:grpChg chg="add mod">
          <ac:chgData name="Lee, Anna" userId="92bce0d3-ed39-4448-be06-4cf8a312c7e6" providerId="ADAL" clId="{C9449DB1-E87A-49A9-9E1F-07F839BE4DED}" dt="2025-07-09T14:17:13.286" v="19751" actId="164"/>
          <ac:grpSpMkLst>
            <pc:docMk/>
            <pc:sldMk cId="1231054250" sldId="274"/>
            <ac:grpSpMk id="3" creationId="{8EE0910A-8406-772B-DE13-44D3D69802FC}"/>
          </ac:grpSpMkLst>
        </pc:grpChg>
        <pc:grpChg chg="add mod">
          <ac:chgData name="Lee, Anna" userId="92bce0d3-ed39-4448-be06-4cf8a312c7e6" providerId="ADAL" clId="{C9449DB1-E87A-49A9-9E1F-07F839BE4DED}" dt="2025-07-09T14:17:25.432" v="19752" actId="164"/>
          <ac:grpSpMkLst>
            <pc:docMk/>
            <pc:sldMk cId="1231054250" sldId="274"/>
            <ac:grpSpMk id="8" creationId="{5818C2FD-6166-8D5D-BA33-ABC2714579B1}"/>
          </ac:grpSpMkLst>
        </pc:grpChg>
        <pc:picChg chg="add mod">
          <ac:chgData name="Lee, Anna" userId="92bce0d3-ed39-4448-be06-4cf8a312c7e6" providerId="ADAL" clId="{C9449DB1-E87A-49A9-9E1F-07F839BE4DED}" dt="2025-07-09T14:17:13.286" v="19751" actId="164"/>
          <ac:picMkLst>
            <pc:docMk/>
            <pc:sldMk cId="1231054250" sldId="274"/>
            <ac:picMk id="11" creationId="{32520808-4AC5-0247-4F8D-8827FF4619BA}"/>
          </ac:picMkLst>
        </pc:picChg>
        <pc:picChg chg="add mod">
          <ac:chgData name="Lee, Anna" userId="92bce0d3-ed39-4448-be06-4cf8a312c7e6" providerId="ADAL" clId="{C9449DB1-E87A-49A9-9E1F-07F839BE4DED}" dt="2025-07-09T14:17:25.432" v="19752" actId="164"/>
          <ac:picMkLst>
            <pc:docMk/>
            <pc:sldMk cId="1231054250" sldId="274"/>
            <ac:picMk id="12" creationId="{D7F9583B-CEF9-F08F-9BD0-FFD327818CF1}"/>
          </ac:picMkLst>
        </pc:picChg>
        <pc:picChg chg="add mod">
          <ac:chgData name="Lee, Anna" userId="92bce0d3-ed39-4448-be06-4cf8a312c7e6" providerId="ADAL" clId="{C9449DB1-E87A-49A9-9E1F-07F839BE4DED}" dt="2025-07-02T15:21:01.648" v="12845" actId="14100"/>
          <ac:picMkLst>
            <pc:docMk/>
            <pc:sldMk cId="1231054250" sldId="274"/>
            <ac:picMk id="14" creationId="{B5CF672C-DB37-2E8A-563C-909C1C06BCCE}"/>
          </ac:picMkLst>
        </pc:picChg>
      </pc:sldChg>
      <pc:sldChg chg="addSp delSp modSp add del mod modShow">
        <pc:chgData name="Lee, Anna" userId="92bce0d3-ed39-4448-be06-4cf8a312c7e6" providerId="ADAL" clId="{C9449DB1-E87A-49A9-9E1F-07F839BE4DED}" dt="2025-07-09T12:40:08.919" v="17706" actId="47"/>
        <pc:sldMkLst>
          <pc:docMk/>
          <pc:sldMk cId="3587703700" sldId="275"/>
        </pc:sldMkLst>
      </pc:sldChg>
      <pc:sldChg chg="addSp delSp modSp add mod modAnim">
        <pc:chgData name="Lee, Anna" userId="92bce0d3-ed39-4448-be06-4cf8a312c7e6" providerId="ADAL" clId="{C9449DB1-E87A-49A9-9E1F-07F839BE4DED}" dt="2025-07-09T13:57:38.162" v="19662" actId="113"/>
        <pc:sldMkLst>
          <pc:docMk/>
          <pc:sldMk cId="3580004548" sldId="276"/>
        </pc:sldMkLst>
        <pc:spChg chg="mod">
          <ac:chgData name="Lee, Anna" userId="92bce0d3-ed39-4448-be06-4cf8a312c7e6" providerId="ADAL" clId="{C9449DB1-E87A-49A9-9E1F-07F839BE4DED}" dt="2025-07-03T15:42:50.498" v="17222" actId="20577"/>
          <ac:spMkLst>
            <pc:docMk/>
            <pc:sldMk cId="3580004548" sldId="276"/>
            <ac:spMk id="6" creationId="{C063CE16-23E3-24DA-047C-7D885EA92DBE}"/>
          </ac:spMkLst>
        </pc:spChg>
        <pc:spChg chg="add mod">
          <ac:chgData name="Lee, Anna" userId="92bce0d3-ed39-4448-be06-4cf8a312c7e6" providerId="ADAL" clId="{C9449DB1-E87A-49A9-9E1F-07F839BE4DED}" dt="2025-07-02T15:10:02.017" v="12706" actId="20577"/>
          <ac:spMkLst>
            <pc:docMk/>
            <pc:sldMk cId="3580004548" sldId="276"/>
            <ac:spMk id="10" creationId="{8F1B90E4-5537-33D5-599D-68673B16B7C2}"/>
          </ac:spMkLst>
        </pc:spChg>
        <pc:spChg chg="add mod ord">
          <ac:chgData name="Lee, Anna" userId="92bce0d3-ed39-4448-be06-4cf8a312c7e6" providerId="ADAL" clId="{C9449DB1-E87A-49A9-9E1F-07F839BE4DED}" dt="2025-07-02T15:18:51.589" v="12790" actId="14100"/>
          <ac:spMkLst>
            <pc:docMk/>
            <pc:sldMk cId="3580004548" sldId="276"/>
            <ac:spMk id="13" creationId="{7A6DB523-C3A4-F0DF-BEC9-DC370838F5AF}"/>
          </ac:spMkLst>
        </pc:spChg>
        <pc:spChg chg="add mod">
          <ac:chgData name="Lee, Anna" userId="92bce0d3-ed39-4448-be06-4cf8a312c7e6" providerId="ADAL" clId="{C9449DB1-E87A-49A9-9E1F-07F839BE4DED}" dt="2025-07-02T14:52:46.123" v="12643" actId="207"/>
          <ac:spMkLst>
            <pc:docMk/>
            <pc:sldMk cId="3580004548" sldId="276"/>
            <ac:spMk id="15" creationId="{3B8FF19A-F066-EAA1-7FD6-8697F9E25127}"/>
          </ac:spMkLst>
        </pc:spChg>
        <pc:spChg chg="add mod">
          <ac:chgData name="Lee, Anna" userId="92bce0d3-ed39-4448-be06-4cf8a312c7e6" providerId="ADAL" clId="{C9449DB1-E87A-49A9-9E1F-07F839BE4DED}" dt="2025-07-02T14:53:44.293" v="12649" actId="693"/>
          <ac:spMkLst>
            <pc:docMk/>
            <pc:sldMk cId="3580004548" sldId="276"/>
            <ac:spMk id="16" creationId="{F0A22E08-D309-04DC-A8C6-2A6E30AB06B7}"/>
          </ac:spMkLst>
        </pc:spChg>
        <pc:spChg chg="add mod">
          <ac:chgData name="Lee, Anna" userId="92bce0d3-ed39-4448-be06-4cf8a312c7e6" providerId="ADAL" clId="{C9449DB1-E87A-49A9-9E1F-07F839BE4DED}" dt="2025-07-02T14:53:52.881" v="12652" actId="208"/>
          <ac:spMkLst>
            <pc:docMk/>
            <pc:sldMk cId="3580004548" sldId="276"/>
            <ac:spMk id="17" creationId="{14CEEB6B-9BC1-73CD-A187-BB918338B131}"/>
          </ac:spMkLst>
        </pc:spChg>
        <pc:graphicFrameChg chg="add mod modGraphic">
          <ac:chgData name="Lee, Anna" userId="92bce0d3-ed39-4448-be06-4cf8a312c7e6" providerId="ADAL" clId="{C9449DB1-E87A-49A9-9E1F-07F839BE4DED}" dt="2025-07-09T13:57:38.162" v="19662" actId="113"/>
          <ac:graphicFrameMkLst>
            <pc:docMk/>
            <pc:sldMk cId="3580004548" sldId="276"/>
            <ac:graphicFrameMk id="9" creationId="{060E7BC6-C8A4-789F-1904-0B8F6B3103EF}"/>
          </ac:graphicFrameMkLst>
        </pc:graphicFrameChg>
      </pc:sldChg>
      <pc:sldChg chg="addSp delSp modSp add mod modAnim">
        <pc:chgData name="Lee, Anna" userId="92bce0d3-ed39-4448-be06-4cf8a312c7e6" providerId="ADAL" clId="{C9449DB1-E87A-49A9-9E1F-07F839BE4DED}" dt="2025-07-09T15:11:45.368" v="19784"/>
        <pc:sldMkLst>
          <pc:docMk/>
          <pc:sldMk cId="2679629402" sldId="277"/>
        </pc:sldMkLst>
        <pc:spChg chg="mod">
          <ac:chgData name="Lee, Anna" userId="92bce0d3-ed39-4448-be06-4cf8a312c7e6" providerId="ADAL" clId="{C9449DB1-E87A-49A9-9E1F-07F839BE4DED}" dt="2025-07-02T14:38:27.520" v="11906" actId="554"/>
          <ac:spMkLst>
            <pc:docMk/>
            <pc:sldMk cId="2679629402" sldId="277"/>
            <ac:spMk id="2" creationId="{BF478515-AC6C-6F69-03DE-B839DCC7D8AD}"/>
          </ac:spMkLst>
        </pc:spChg>
        <pc:spChg chg="mod">
          <ac:chgData name="Lee, Anna" userId="92bce0d3-ed39-4448-be06-4cf8a312c7e6" providerId="ADAL" clId="{C9449DB1-E87A-49A9-9E1F-07F839BE4DED}" dt="2025-07-02T14:38:20.322" v="11904" actId="1076"/>
          <ac:spMkLst>
            <pc:docMk/>
            <pc:sldMk cId="2679629402" sldId="277"/>
            <ac:spMk id="6" creationId="{C60AD707-F16B-841F-81B2-920DB31846B9}"/>
          </ac:spMkLst>
        </pc:spChg>
        <pc:spChg chg="mod">
          <ac:chgData name="Lee, Anna" userId="92bce0d3-ed39-4448-be06-4cf8a312c7e6" providerId="ADAL" clId="{C9449DB1-E87A-49A9-9E1F-07F839BE4DED}" dt="2025-07-02T14:38:24.221" v="11905" actId="554"/>
          <ac:spMkLst>
            <pc:docMk/>
            <pc:sldMk cId="2679629402" sldId="277"/>
            <ac:spMk id="12" creationId="{32B33C49-8F94-EA84-7F9C-FE0311864DD1}"/>
          </ac:spMkLst>
        </pc:spChg>
        <pc:spChg chg="add mod">
          <ac:chgData name="Lee, Anna" userId="92bce0d3-ed39-4448-be06-4cf8a312c7e6" providerId="ADAL" clId="{C9449DB1-E87A-49A9-9E1F-07F839BE4DED}" dt="2025-07-09T15:11:37.304" v="19780" actId="164"/>
          <ac:spMkLst>
            <pc:docMk/>
            <pc:sldMk cId="2679629402" sldId="277"/>
            <ac:spMk id="15" creationId="{C3C1D907-36E4-3E97-5FC2-7FFD980A0F89}"/>
          </ac:spMkLst>
        </pc:spChg>
        <pc:spChg chg="add mod">
          <ac:chgData name="Lee, Anna" userId="92bce0d3-ed39-4448-be06-4cf8a312c7e6" providerId="ADAL" clId="{C9449DB1-E87A-49A9-9E1F-07F839BE4DED}" dt="2025-07-09T15:11:37.304" v="19780" actId="164"/>
          <ac:spMkLst>
            <pc:docMk/>
            <pc:sldMk cId="2679629402" sldId="277"/>
            <ac:spMk id="16" creationId="{3B47C6C3-B8E4-55E0-6359-8D7213FE863B}"/>
          </ac:spMkLst>
        </pc:spChg>
        <pc:spChg chg="add mod">
          <ac:chgData name="Lee, Anna" userId="92bce0d3-ed39-4448-be06-4cf8a312c7e6" providerId="ADAL" clId="{C9449DB1-E87A-49A9-9E1F-07F839BE4DED}" dt="2025-07-02T15:19:05.247" v="12792"/>
          <ac:spMkLst>
            <pc:docMk/>
            <pc:sldMk cId="2679629402" sldId="277"/>
            <ac:spMk id="20" creationId="{473B83CB-001D-75A3-D190-44D83AFF553D}"/>
          </ac:spMkLst>
        </pc:spChg>
        <pc:grpChg chg="add mod">
          <ac:chgData name="Lee, Anna" userId="92bce0d3-ed39-4448-be06-4cf8a312c7e6" providerId="ADAL" clId="{C9449DB1-E87A-49A9-9E1F-07F839BE4DED}" dt="2025-07-09T15:11:37.304" v="19780" actId="164"/>
          <ac:grpSpMkLst>
            <pc:docMk/>
            <pc:sldMk cId="2679629402" sldId="277"/>
            <ac:grpSpMk id="3" creationId="{239A00DF-106A-420A-A953-2BB9BC1EDEE4}"/>
          </ac:grpSpMkLst>
        </pc:grpChg>
        <pc:picChg chg="add mod">
          <ac:chgData name="Lee, Anna" userId="92bce0d3-ed39-4448-be06-4cf8a312c7e6" providerId="ADAL" clId="{C9449DB1-E87A-49A9-9E1F-07F839BE4DED}" dt="2025-07-09T15:11:37.304" v="19780" actId="164"/>
          <ac:picMkLst>
            <pc:docMk/>
            <pc:sldMk cId="2679629402" sldId="277"/>
            <ac:picMk id="18" creationId="{6C719FD5-B9BE-F25C-3B8A-CE4ACB8F2037}"/>
          </ac:picMkLst>
        </pc:picChg>
        <pc:picChg chg="add mod">
          <ac:chgData name="Lee, Anna" userId="92bce0d3-ed39-4448-be06-4cf8a312c7e6" providerId="ADAL" clId="{C9449DB1-E87A-49A9-9E1F-07F839BE4DED}" dt="2025-07-02T14:45:40.813" v="12370" actId="1076"/>
          <ac:picMkLst>
            <pc:docMk/>
            <pc:sldMk cId="2679629402" sldId="277"/>
            <ac:picMk id="19" creationId="{7B41F607-E8C1-1FFE-84D2-3CE79E961417}"/>
          </ac:picMkLst>
        </pc:picChg>
      </pc:sldChg>
      <pc:sldChg chg="addSp delSp modSp add mod setBg modAnim delDesignElem">
        <pc:chgData name="Lee, Anna" userId="92bce0d3-ed39-4448-be06-4cf8a312c7e6" providerId="ADAL" clId="{C9449DB1-E87A-49A9-9E1F-07F839BE4DED}" dt="2025-07-09T13:59:07.871" v="19663"/>
        <pc:sldMkLst>
          <pc:docMk/>
          <pc:sldMk cId="62253690" sldId="278"/>
        </pc:sldMkLst>
        <pc:spChg chg="mod">
          <ac:chgData name="Lee, Anna" userId="92bce0d3-ed39-4448-be06-4cf8a312c7e6" providerId="ADAL" clId="{C9449DB1-E87A-49A9-9E1F-07F839BE4DED}" dt="2025-07-02T15:39:58.896" v="13016" actId="207"/>
          <ac:spMkLst>
            <pc:docMk/>
            <pc:sldMk cId="62253690" sldId="278"/>
            <ac:spMk id="2" creationId="{D52325BB-43D5-0ACE-B968-7297AB3AC8E2}"/>
          </ac:spMkLst>
        </pc:spChg>
        <pc:spChg chg="add">
          <ac:chgData name="Lee, Anna" userId="92bce0d3-ed39-4448-be06-4cf8a312c7e6" providerId="ADAL" clId="{C9449DB1-E87A-49A9-9E1F-07F839BE4DED}" dt="2025-07-02T15:12:55.034" v="12738" actId="26606"/>
          <ac:spMkLst>
            <pc:docMk/>
            <pc:sldMk cId="62253690" sldId="278"/>
            <ac:spMk id="1031" creationId="{47942995-B07F-4636-9A06-C6A104B260A8}"/>
          </ac:spMkLst>
        </pc:spChg>
        <pc:spChg chg="add">
          <ac:chgData name="Lee, Anna" userId="92bce0d3-ed39-4448-be06-4cf8a312c7e6" providerId="ADAL" clId="{C9449DB1-E87A-49A9-9E1F-07F839BE4DED}" dt="2025-07-02T15:12:55.034" v="12738" actId="26606"/>
          <ac:spMkLst>
            <pc:docMk/>
            <pc:sldMk cId="62253690" sldId="278"/>
            <ac:spMk id="1038" creationId="{B81933D1-5615-42C7-9C0B-4EB7105CCE2D}"/>
          </ac:spMkLst>
        </pc:spChg>
        <pc:spChg chg="add">
          <ac:chgData name="Lee, Anna" userId="92bce0d3-ed39-4448-be06-4cf8a312c7e6" providerId="ADAL" clId="{C9449DB1-E87A-49A9-9E1F-07F839BE4DED}" dt="2025-07-02T15:12:55.034" v="12738" actId="26606"/>
          <ac:spMkLst>
            <pc:docMk/>
            <pc:sldMk cId="62253690" sldId="278"/>
            <ac:spMk id="1040" creationId="{19C9EAEA-39D0-4B0E-A0EB-51E7B26740B1}"/>
          </ac:spMkLst>
        </pc:spChg>
        <pc:grpChg chg="add">
          <ac:chgData name="Lee, Anna" userId="92bce0d3-ed39-4448-be06-4cf8a312c7e6" providerId="ADAL" clId="{C9449DB1-E87A-49A9-9E1F-07F839BE4DED}" dt="2025-07-02T15:12:55.034" v="12738" actId="26606"/>
          <ac:grpSpMkLst>
            <pc:docMk/>
            <pc:sldMk cId="62253690" sldId="278"/>
            <ac:grpSpMk id="1033" creationId="{032D8612-31EB-44CF-A1D0-14FD4C705424}"/>
          </ac:grpSpMkLst>
        </pc:grpChg>
        <pc:picChg chg="add mod">
          <ac:chgData name="Lee, Anna" userId="92bce0d3-ed39-4448-be06-4cf8a312c7e6" providerId="ADAL" clId="{C9449DB1-E87A-49A9-9E1F-07F839BE4DED}" dt="2025-07-02T15:12:55.034" v="12738" actId="26606"/>
          <ac:picMkLst>
            <pc:docMk/>
            <pc:sldMk cId="62253690" sldId="278"/>
            <ac:picMk id="1026" creationId="{8EEC7191-64E5-27FE-9B4C-83B672EC365E}"/>
          </ac:picMkLst>
        </pc:picChg>
      </pc:sldChg>
      <pc:sldChg chg="new del">
        <pc:chgData name="Lee, Anna" userId="92bce0d3-ed39-4448-be06-4cf8a312c7e6" providerId="ADAL" clId="{C9449DB1-E87A-49A9-9E1F-07F839BE4DED}" dt="2025-07-02T15:39:31.536" v="13012" actId="47"/>
        <pc:sldMkLst>
          <pc:docMk/>
          <pc:sldMk cId="1558123596" sldId="279"/>
        </pc:sldMkLst>
      </pc:sldChg>
      <pc:sldChg chg="addSp delSp modSp add mod">
        <pc:chgData name="Lee, Anna" userId="92bce0d3-ed39-4448-be06-4cf8a312c7e6" providerId="ADAL" clId="{C9449DB1-E87A-49A9-9E1F-07F839BE4DED}" dt="2025-07-03T15:58:23.842" v="17318" actId="14100"/>
        <pc:sldMkLst>
          <pc:docMk/>
          <pc:sldMk cId="1230690683" sldId="280"/>
        </pc:sldMkLst>
        <pc:spChg chg="mod">
          <ac:chgData name="Lee, Anna" userId="92bce0d3-ed39-4448-be06-4cf8a312c7e6" providerId="ADAL" clId="{C9449DB1-E87A-49A9-9E1F-07F839BE4DED}" dt="2025-07-02T15:47:20.436" v="13345" actId="12789"/>
          <ac:spMkLst>
            <pc:docMk/>
            <pc:sldMk cId="1230690683" sldId="280"/>
            <ac:spMk id="2" creationId="{8ADA67B9-CF45-881F-4703-7926BD107226}"/>
          </ac:spMkLst>
        </pc:spChg>
        <pc:spChg chg="mod">
          <ac:chgData name="Lee, Anna" userId="92bce0d3-ed39-4448-be06-4cf8a312c7e6" providerId="ADAL" clId="{C9449DB1-E87A-49A9-9E1F-07F839BE4DED}" dt="2025-07-02T15:47:23.022" v="13346" actId="12789"/>
          <ac:spMkLst>
            <pc:docMk/>
            <pc:sldMk cId="1230690683" sldId="280"/>
            <ac:spMk id="3" creationId="{9D5162E1-B097-FF46-99FB-A53E3BEC5E6F}"/>
          </ac:spMkLst>
        </pc:spChg>
        <pc:spChg chg="mod">
          <ac:chgData name="Lee, Anna" userId="92bce0d3-ed39-4448-be06-4cf8a312c7e6" providerId="ADAL" clId="{C9449DB1-E87A-49A9-9E1F-07F839BE4DED}" dt="2025-07-03T15:28:06.006" v="17100" actId="1076"/>
          <ac:spMkLst>
            <pc:docMk/>
            <pc:sldMk cId="1230690683" sldId="280"/>
            <ac:spMk id="4" creationId="{8C435011-E440-A0E5-B96F-5EBC3DA9148B}"/>
          </ac:spMkLst>
        </pc:spChg>
        <pc:spChg chg="mod">
          <ac:chgData name="Lee, Anna" userId="92bce0d3-ed39-4448-be06-4cf8a312c7e6" providerId="ADAL" clId="{C9449DB1-E87A-49A9-9E1F-07F839BE4DED}" dt="2025-07-02T15:47:25.389" v="13347" actId="12789"/>
          <ac:spMkLst>
            <pc:docMk/>
            <pc:sldMk cId="1230690683" sldId="280"/>
            <ac:spMk id="6" creationId="{0DDC7C60-3E45-9395-E28D-F133145256CB}"/>
          </ac:spMkLst>
        </pc:spChg>
        <pc:spChg chg="mod">
          <ac:chgData name="Lee, Anna" userId="92bce0d3-ed39-4448-be06-4cf8a312c7e6" providerId="ADAL" clId="{C9449DB1-E87A-49A9-9E1F-07F839BE4DED}" dt="2025-07-02T15:46:55.935" v="13342" actId="207"/>
          <ac:spMkLst>
            <pc:docMk/>
            <pc:sldMk cId="1230690683" sldId="280"/>
            <ac:spMk id="7" creationId="{6863216D-0DA4-B129-E8CF-0BD56597B329}"/>
          </ac:spMkLst>
        </pc:spChg>
        <pc:spChg chg="mod">
          <ac:chgData name="Lee, Anna" userId="92bce0d3-ed39-4448-be06-4cf8a312c7e6" providerId="ADAL" clId="{C9449DB1-E87A-49A9-9E1F-07F839BE4DED}" dt="2025-07-03T15:58:23.842" v="17318" actId="14100"/>
          <ac:spMkLst>
            <pc:docMk/>
            <pc:sldMk cId="1230690683" sldId="280"/>
            <ac:spMk id="8" creationId="{884DA641-22C5-7136-CFB4-46BEC08CBF82}"/>
          </ac:spMkLst>
        </pc:spChg>
        <pc:spChg chg="mod">
          <ac:chgData name="Lee, Anna" userId="92bce0d3-ed39-4448-be06-4cf8a312c7e6" providerId="ADAL" clId="{C9449DB1-E87A-49A9-9E1F-07F839BE4DED}" dt="2025-07-03T15:57:41.159" v="17291" actId="20577"/>
          <ac:spMkLst>
            <pc:docMk/>
            <pc:sldMk cId="1230690683" sldId="280"/>
            <ac:spMk id="9" creationId="{F418D02E-9026-C637-438B-EEC571F3133A}"/>
          </ac:spMkLst>
        </pc:spChg>
        <pc:spChg chg="add mod">
          <ac:chgData name="Lee, Anna" userId="92bce0d3-ed39-4448-be06-4cf8a312c7e6" providerId="ADAL" clId="{C9449DB1-E87A-49A9-9E1F-07F839BE4DED}" dt="2025-07-03T15:28:15.711" v="17102" actId="14100"/>
          <ac:spMkLst>
            <pc:docMk/>
            <pc:sldMk cId="1230690683" sldId="280"/>
            <ac:spMk id="11" creationId="{004E2E00-46C6-75B3-AD1F-1D9B8C9D2CC8}"/>
          </ac:spMkLst>
        </pc:spChg>
        <pc:spChg chg="mod">
          <ac:chgData name="Lee, Anna" userId="92bce0d3-ed39-4448-be06-4cf8a312c7e6" providerId="ADAL" clId="{C9449DB1-E87A-49A9-9E1F-07F839BE4DED}" dt="2025-07-02T15:47:27.695" v="13348" actId="12789"/>
          <ac:spMkLst>
            <pc:docMk/>
            <pc:sldMk cId="1230690683" sldId="280"/>
            <ac:spMk id="12" creationId="{98E6D6CB-391E-500D-6ECD-A8CB97E1B577}"/>
          </ac:spMkLst>
        </pc:spChg>
        <pc:spChg chg="mod">
          <ac:chgData name="Lee, Anna" userId="92bce0d3-ed39-4448-be06-4cf8a312c7e6" providerId="ADAL" clId="{C9449DB1-E87A-49A9-9E1F-07F839BE4DED}" dt="2025-07-03T15:22:06.563" v="17076" actId="1076"/>
          <ac:spMkLst>
            <pc:docMk/>
            <pc:sldMk cId="1230690683" sldId="280"/>
            <ac:spMk id="16" creationId="{02A9BE35-B777-2B0B-6227-33015C5E992C}"/>
          </ac:spMkLst>
        </pc:spChg>
        <pc:picChg chg="add mod">
          <ac:chgData name="Lee, Anna" userId="92bce0d3-ed39-4448-be06-4cf8a312c7e6" providerId="ADAL" clId="{C9449DB1-E87A-49A9-9E1F-07F839BE4DED}" dt="2025-07-02T15:52:06.215" v="13433" actId="12788"/>
          <ac:picMkLst>
            <pc:docMk/>
            <pc:sldMk cId="1230690683" sldId="280"/>
            <ac:picMk id="18" creationId="{6BA8BEAF-30DB-742D-D70F-D70370153840}"/>
          </ac:picMkLst>
        </pc:picChg>
      </pc:sldChg>
      <pc:sldChg chg="addSp delSp modSp add mod modClrScheme modAnim chgLayout">
        <pc:chgData name="Lee, Anna" userId="92bce0d3-ed39-4448-be06-4cf8a312c7e6" providerId="ADAL" clId="{C9449DB1-E87A-49A9-9E1F-07F839BE4DED}" dt="2025-07-09T14:19:27.911" v="19777"/>
        <pc:sldMkLst>
          <pc:docMk/>
          <pc:sldMk cId="2374183596" sldId="2147481085"/>
        </pc:sldMkLst>
        <pc:spChg chg="add mod ord">
          <ac:chgData name="Lee, Anna" userId="92bce0d3-ed39-4448-be06-4cf8a312c7e6" providerId="ADAL" clId="{C9449DB1-E87A-49A9-9E1F-07F839BE4DED}" dt="2025-07-02T19:13:12.839" v="14494" actId="14100"/>
          <ac:spMkLst>
            <pc:docMk/>
            <pc:sldMk cId="2374183596" sldId="2147481085"/>
            <ac:spMk id="4" creationId="{61EBB6D5-B65B-C0C8-160B-3D7A7AC694DC}"/>
          </ac:spMkLst>
        </pc:spChg>
        <pc:spChg chg="mod">
          <ac:chgData name="Lee, Anna" userId="92bce0d3-ed39-4448-be06-4cf8a312c7e6" providerId="ADAL" clId="{C9449DB1-E87A-49A9-9E1F-07F839BE4DED}" dt="2025-07-02T19:10:05.391" v="14367" actId="207"/>
          <ac:spMkLst>
            <pc:docMk/>
            <pc:sldMk cId="2374183596" sldId="2147481085"/>
            <ac:spMk id="8" creationId="{8CC42E65-8828-FB45-6E4F-97A7D9E4211D}"/>
          </ac:spMkLst>
        </pc:spChg>
        <pc:spChg chg="mod">
          <ac:chgData name="Lee, Anna" userId="92bce0d3-ed39-4448-be06-4cf8a312c7e6" providerId="ADAL" clId="{C9449DB1-E87A-49A9-9E1F-07F839BE4DED}" dt="2025-07-09T14:06:38.089" v="19675" actId="207"/>
          <ac:spMkLst>
            <pc:docMk/>
            <pc:sldMk cId="2374183596" sldId="2147481085"/>
            <ac:spMk id="10" creationId="{648130DB-EE00-455F-3677-4A785922DFB9}"/>
          </ac:spMkLst>
        </pc:spChg>
        <pc:spChg chg="add mod">
          <ac:chgData name="Lee, Anna" userId="92bce0d3-ed39-4448-be06-4cf8a312c7e6" providerId="ADAL" clId="{C9449DB1-E87A-49A9-9E1F-07F839BE4DED}" dt="2025-07-02T18:59:50.223" v="14102" actId="207"/>
          <ac:spMkLst>
            <pc:docMk/>
            <pc:sldMk cId="2374183596" sldId="2147481085"/>
            <ac:spMk id="15" creationId="{341997EB-A37B-3703-C09A-E2905E70BC13}"/>
          </ac:spMkLst>
        </pc:spChg>
        <pc:spChg chg="mod">
          <ac:chgData name="Lee, Anna" userId="92bce0d3-ed39-4448-be06-4cf8a312c7e6" providerId="ADAL" clId="{C9449DB1-E87A-49A9-9E1F-07F839BE4DED}" dt="2025-07-02T19:00:44.801" v="14109" actId="207"/>
          <ac:spMkLst>
            <pc:docMk/>
            <pc:sldMk cId="2374183596" sldId="2147481085"/>
            <ac:spMk id="17" creationId="{6D65D32E-6DD8-7081-3E89-01FA7A6593CF}"/>
          </ac:spMkLst>
        </pc:spChg>
        <pc:spChg chg="mod">
          <ac:chgData name="Lee, Anna" userId="92bce0d3-ed39-4448-be06-4cf8a312c7e6" providerId="ADAL" clId="{C9449DB1-E87A-49A9-9E1F-07F839BE4DED}" dt="2025-07-03T14:23:33.235" v="16435" actId="1076"/>
          <ac:spMkLst>
            <pc:docMk/>
            <pc:sldMk cId="2374183596" sldId="2147481085"/>
            <ac:spMk id="26" creationId="{462BFF1A-8534-F73A-DBF1-7F3B9A74FA72}"/>
          </ac:spMkLst>
        </pc:spChg>
        <pc:spChg chg="mod">
          <ac:chgData name="Lee, Anna" userId="92bce0d3-ed39-4448-be06-4cf8a312c7e6" providerId="ADAL" clId="{C9449DB1-E87A-49A9-9E1F-07F839BE4DED}" dt="2025-07-02T19:00:35.614" v="14107" actId="207"/>
          <ac:spMkLst>
            <pc:docMk/>
            <pc:sldMk cId="2374183596" sldId="2147481085"/>
            <ac:spMk id="29" creationId="{D738C91F-6802-9C5C-235A-50FBEBBE061E}"/>
          </ac:spMkLst>
        </pc:spChg>
        <pc:spChg chg="mod">
          <ac:chgData name="Lee, Anna" userId="92bce0d3-ed39-4448-be06-4cf8a312c7e6" providerId="ADAL" clId="{C9449DB1-E87A-49A9-9E1F-07F839BE4DED}" dt="2025-07-03T14:25:09.577" v="16622" actId="20577"/>
          <ac:spMkLst>
            <pc:docMk/>
            <pc:sldMk cId="2374183596" sldId="2147481085"/>
            <ac:spMk id="30" creationId="{EED55498-4ECB-EEE1-BDF1-6C379C79670B}"/>
          </ac:spMkLst>
        </pc:spChg>
        <pc:spChg chg="mod">
          <ac:chgData name="Lee, Anna" userId="92bce0d3-ed39-4448-be06-4cf8a312c7e6" providerId="ADAL" clId="{C9449DB1-E87A-49A9-9E1F-07F839BE4DED}" dt="2025-07-02T19:00:39.431" v="14108" actId="207"/>
          <ac:spMkLst>
            <pc:docMk/>
            <pc:sldMk cId="2374183596" sldId="2147481085"/>
            <ac:spMk id="31" creationId="{189D5949-C47D-D30B-D006-AEF55E2BB692}"/>
          </ac:spMkLst>
        </pc:spChg>
        <pc:spChg chg="mod">
          <ac:chgData name="Lee, Anna" userId="92bce0d3-ed39-4448-be06-4cf8a312c7e6" providerId="ADAL" clId="{C9449DB1-E87A-49A9-9E1F-07F839BE4DED}" dt="2025-07-02T19:00:25.410" v="14105" actId="207"/>
          <ac:spMkLst>
            <pc:docMk/>
            <pc:sldMk cId="2374183596" sldId="2147481085"/>
            <ac:spMk id="32" creationId="{FEB450EF-F486-8B1E-4B16-97BFB73A9D7B}"/>
          </ac:spMkLst>
        </pc:spChg>
        <pc:spChg chg="mod">
          <ac:chgData name="Lee, Anna" userId="92bce0d3-ed39-4448-be06-4cf8a312c7e6" providerId="ADAL" clId="{C9449DB1-E87A-49A9-9E1F-07F839BE4DED}" dt="2025-07-02T19:00:29.747" v="14106" actId="207"/>
          <ac:spMkLst>
            <pc:docMk/>
            <pc:sldMk cId="2374183596" sldId="2147481085"/>
            <ac:spMk id="33" creationId="{6C328557-9EBF-C8C3-F3F5-EECFEE550E22}"/>
          </ac:spMkLst>
        </pc:spChg>
        <pc:spChg chg="mod">
          <ac:chgData name="Lee, Anna" userId="92bce0d3-ed39-4448-be06-4cf8a312c7e6" providerId="ADAL" clId="{C9449DB1-E87A-49A9-9E1F-07F839BE4DED}" dt="2025-07-02T19:11:42.252" v="14490" actId="1038"/>
          <ac:spMkLst>
            <pc:docMk/>
            <pc:sldMk cId="2374183596" sldId="2147481085"/>
            <ac:spMk id="39" creationId="{342CE866-977B-1013-2F2A-2E5FD1B33A8F}"/>
          </ac:spMkLst>
        </pc:spChg>
        <pc:spChg chg="mod">
          <ac:chgData name="Lee, Anna" userId="92bce0d3-ed39-4448-be06-4cf8a312c7e6" providerId="ADAL" clId="{C9449DB1-E87A-49A9-9E1F-07F839BE4DED}" dt="2025-07-02T19:11:42.252" v="14490" actId="1038"/>
          <ac:spMkLst>
            <pc:docMk/>
            <pc:sldMk cId="2374183596" sldId="2147481085"/>
            <ac:spMk id="40" creationId="{92B59047-E213-7C7E-DC3A-918CD459DC1D}"/>
          </ac:spMkLst>
        </pc:spChg>
        <pc:spChg chg="mod">
          <ac:chgData name="Lee, Anna" userId="92bce0d3-ed39-4448-be06-4cf8a312c7e6" providerId="ADAL" clId="{C9449DB1-E87A-49A9-9E1F-07F839BE4DED}" dt="2025-07-02T19:11:42.252" v="14490" actId="1038"/>
          <ac:spMkLst>
            <pc:docMk/>
            <pc:sldMk cId="2374183596" sldId="2147481085"/>
            <ac:spMk id="45" creationId="{200D4CC5-9D29-F841-6A24-27CEEEF63A1F}"/>
          </ac:spMkLst>
        </pc:spChg>
        <pc:spChg chg="mod">
          <ac:chgData name="Lee, Anna" userId="92bce0d3-ed39-4448-be06-4cf8a312c7e6" providerId="ADAL" clId="{C9449DB1-E87A-49A9-9E1F-07F839BE4DED}" dt="2025-07-03T14:21:57.945" v="16360" actId="20577"/>
          <ac:spMkLst>
            <pc:docMk/>
            <pc:sldMk cId="2374183596" sldId="2147481085"/>
            <ac:spMk id="46" creationId="{6BF732D4-C768-86DB-B4F4-3FFB9B4BA351}"/>
          </ac:spMkLst>
        </pc:spChg>
        <pc:spChg chg="mod">
          <ac:chgData name="Lee, Anna" userId="92bce0d3-ed39-4448-be06-4cf8a312c7e6" providerId="ADAL" clId="{C9449DB1-E87A-49A9-9E1F-07F839BE4DED}" dt="2025-07-03T14:22:16.133" v="16362" actId="20577"/>
          <ac:spMkLst>
            <pc:docMk/>
            <pc:sldMk cId="2374183596" sldId="2147481085"/>
            <ac:spMk id="49" creationId="{8E5635E4-1558-86F9-9B72-77F190E0EE39}"/>
          </ac:spMkLst>
        </pc:spChg>
        <pc:spChg chg="mod">
          <ac:chgData name="Lee, Anna" userId="92bce0d3-ed39-4448-be06-4cf8a312c7e6" providerId="ADAL" clId="{C9449DB1-E87A-49A9-9E1F-07F839BE4DED}" dt="2025-07-02T19:11:42.252" v="14490" actId="1038"/>
          <ac:spMkLst>
            <pc:docMk/>
            <pc:sldMk cId="2374183596" sldId="2147481085"/>
            <ac:spMk id="50" creationId="{A2AF9A92-00A0-5DEE-3EED-08C0CB8DCAA1}"/>
          </ac:spMkLst>
        </pc:spChg>
        <pc:spChg chg="mod topLvl">
          <ac:chgData name="Lee, Anna" userId="92bce0d3-ed39-4448-be06-4cf8a312c7e6" providerId="ADAL" clId="{C9449DB1-E87A-49A9-9E1F-07F839BE4DED}" dt="2025-07-02T19:04:10.186" v="14163" actId="207"/>
          <ac:spMkLst>
            <pc:docMk/>
            <pc:sldMk cId="2374183596" sldId="2147481085"/>
            <ac:spMk id="53" creationId="{3FA38285-E600-2B48-6E82-9AF14A074259}"/>
          </ac:spMkLst>
        </pc:spChg>
        <pc:spChg chg="mod topLvl">
          <ac:chgData name="Lee, Anna" userId="92bce0d3-ed39-4448-be06-4cf8a312c7e6" providerId="ADAL" clId="{C9449DB1-E87A-49A9-9E1F-07F839BE4DED}" dt="2025-07-02T19:01:40.223" v="14122" actId="164"/>
          <ac:spMkLst>
            <pc:docMk/>
            <pc:sldMk cId="2374183596" sldId="2147481085"/>
            <ac:spMk id="55" creationId="{20337F32-F8D6-B1EB-C223-6A11C7A08AF8}"/>
          </ac:spMkLst>
        </pc:spChg>
        <pc:spChg chg="mod topLvl">
          <ac:chgData name="Lee, Anna" userId="92bce0d3-ed39-4448-be06-4cf8a312c7e6" providerId="ADAL" clId="{C9449DB1-E87A-49A9-9E1F-07F839BE4DED}" dt="2025-07-02T19:01:40.223" v="14122" actId="164"/>
          <ac:spMkLst>
            <pc:docMk/>
            <pc:sldMk cId="2374183596" sldId="2147481085"/>
            <ac:spMk id="56" creationId="{6290CCAE-9B96-6706-7A09-B810D09F9C94}"/>
          </ac:spMkLst>
        </pc:spChg>
        <pc:spChg chg="mod topLvl">
          <ac:chgData name="Lee, Anna" userId="92bce0d3-ed39-4448-be06-4cf8a312c7e6" providerId="ADAL" clId="{C9449DB1-E87A-49A9-9E1F-07F839BE4DED}" dt="2025-07-02T19:01:40.223" v="14122" actId="164"/>
          <ac:spMkLst>
            <pc:docMk/>
            <pc:sldMk cId="2374183596" sldId="2147481085"/>
            <ac:spMk id="57" creationId="{C08AD5AF-33BC-41AF-C425-0205E9128A76}"/>
          </ac:spMkLst>
        </pc:spChg>
        <pc:spChg chg="mod topLvl">
          <ac:chgData name="Lee, Anna" userId="92bce0d3-ed39-4448-be06-4cf8a312c7e6" providerId="ADAL" clId="{C9449DB1-E87A-49A9-9E1F-07F839BE4DED}" dt="2025-07-02T19:01:40.223" v="14122" actId="164"/>
          <ac:spMkLst>
            <pc:docMk/>
            <pc:sldMk cId="2374183596" sldId="2147481085"/>
            <ac:spMk id="58" creationId="{22C3CC18-D44C-F652-4162-1C9BC1119E91}"/>
          </ac:spMkLst>
        </pc:spChg>
        <pc:spChg chg="mod topLvl">
          <ac:chgData name="Lee, Anna" userId="92bce0d3-ed39-4448-be06-4cf8a312c7e6" providerId="ADAL" clId="{C9449DB1-E87A-49A9-9E1F-07F839BE4DED}" dt="2025-07-02T19:01:40.223" v="14122" actId="164"/>
          <ac:spMkLst>
            <pc:docMk/>
            <pc:sldMk cId="2374183596" sldId="2147481085"/>
            <ac:spMk id="59" creationId="{1D847A3C-5B4A-12EA-DEA0-E5B8240C6A5A}"/>
          </ac:spMkLst>
        </pc:spChg>
        <pc:spChg chg="mod topLvl">
          <ac:chgData name="Lee, Anna" userId="92bce0d3-ed39-4448-be06-4cf8a312c7e6" providerId="ADAL" clId="{C9449DB1-E87A-49A9-9E1F-07F839BE4DED}" dt="2025-07-02T19:01:40.223" v="14122" actId="164"/>
          <ac:spMkLst>
            <pc:docMk/>
            <pc:sldMk cId="2374183596" sldId="2147481085"/>
            <ac:spMk id="60" creationId="{E62DDC06-97CB-CB30-4F61-C2897FAC9A29}"/>
          </ac:spMkLst>
        </pc:spChg>
        <pc:spChg chg="mod topLvl">
          <ac:chgData name="Lee, Anna" userId="92bce0d3-ed39-4448-be06-4cf8a312c7e6" providerId="ADAL" clId="{C9449DB1-E87A-49A9-9E1F-07F839BE4DED}" dt="2025-07-02T19:02:08.336" v="14126" actId="207"/>
          <ac:spMkLst>
            <pc:docMk/>
            <pc:sldMk cId="2374183596" sldId="2147481085"/>
            <ac:spMk id="61" creationId="{ED821ECB-5A0E-74B4-FF42-F5910F35AB78}"/>
          </ac:spMkLst>
        </pc:spChg>
        <pc:spChg chg="mod">
          <ac:chgData name="Lee, Anna" userId="92bce0d3-ed39-4448-be06-4cf8a312c7e6" providerId="ADAL" clId="{C9449DB1-E87A-49A9-9E1F-07F839BE4DED}" dt="2025-07-02T19:02:19.617" v="14129" actId="207"/>
          <ac:spMkLst>
            <pc:docMk/>
            <pc:sldMk cId="2374183596" sldId="2147481085"/>
            <ac:spMk id="2051" creationId="{7F1CB415-BD0B-67CA-8DC8-D2283B7CD988}"/>
          </ac:spMkLst>
        </pc:spChg>
        <pc:spChg chg="mod">
          <ac:chgData name="Lee, Anna" userId="92bce0d3-ed39-4448-be06-4cf8a312c7e6" providerId="ADAL" clId="{C9449DB1-E87A-49A9-9E1F-07F839BE4DED}" dt="2025-07-02T19:02:39.662" v="14132" actId="207"/>
          <ac:spMkLst>
            <pc:docMk/>
            <pc:sldMk cId="2374183596" sldId="2147481085"/>
            <ac:spMk id="2053" creationId="{C6BA5BE8-9713-7B8D-CE8F-C747BFF44889}"/>
          </ac:spMkLst>
        </pc:spChg>
        <pc:spChg chg="mod">
          <ac:chgData name="Lee, Anna" userId="92bce0d3-ed39-4448-be06-4cf8a312c7e6" providerId="ADAL" clId="{C9449DB1-E87A-49A9-9E1F-07F839BE4DED}" dt="2025-07-02T19:04:04.737" v="14162" actId="207"/>
          <ac:spMkLst>
            <pc:docMk/>
            <pc:sldMk cId="2374183596" sldId="2147481085"/>
            <ac:spMk id="2055" creationId="{D9139C95-3BDF-AD9B-CB0B-F8B09044DFAD}"/>
          </ac:spMkLst>
        </pc:spChg>
        <pc:spChg chg="mod">
          <ac:chgData name="Lee, Anna" userId="92bce0d3-ed39-4448-be06-4cf8a312c7e6" providerId="ADAL" clId="{C9449DB1-E87A-49A9-9E1F-07F839BE4DED}" dt="2025-07-02T19:02:22.491" v="14130" actId="207"/>
          <ac:spMkLst>
            <pc:docMk/>
            <pc:sldMk cId="2374183596" sldId="2147481085"/>
            <ac:spMk id="2057" creationId="{FC86D3BD-F13F-E17A-5B63-29A726A714A6}"/>
          </ac:spMkLst>
        </pc:spChg>
        <pc:spChg chg="mod">
          <ac:chgData name="Lee, Anna" userId="92bce0d3-ed39-4448-be06-4cf8a312c7e6" providerId="ADAL" clId="{C9449DB1-E87A-49A9-9E1F-07F839BE4DED}" dt="2025-07-02T19:02:44.343" v="14133" actId="207"/>
          <ac:spMkLst>
            <pc:docMk/>
            <pc:sldMk cId="2374183596" sldId="2147481085"/>
            <ac:spMk id="2058" creationId="{0055BD97-18F7-A61F-72B6-4ED050C26CE5}"/>
          </ac:spMkLst>
        </pc:spChg>
        <pc:spChg chg="add mod">
          <ac:chgData name="Lee, Anna" userId="92bce0d3-ed39-4448-be06-4cf8a312c7e6" providerId="ADAL" clId="{C9449DB1-E87A-49A9-9E1F-07F839BE4DED}" dt="2025-07-02T19:11:42.252" v="14490" actId="1038"/>
          <ac:spMkLst>
            <pc:docMk/>
            <pc:sldMk cId="2374183596" sldId="2147481085"/>
            <ac:spMk id="2059" creationId="{CFB9E4E0-1302-C54A-5143-E762859D7B3D}"/>
          </ac:spMkLst>
        </pc:spChg>
        <pc:spChg chg="add mod">
          <ac:chgData name="Lee, Anna" userId="92bce0d3-ed39-4448-be06-4cf8a312c7e6" providerId="ADAL" clId="{C9449DB1-E87A-49A9-9E1F-07F839BE4DED}" dt="2025-07-02T19:11:42.252" v="14490" actId="1038"/>
          <ac:spMkLst>
            <pc:docMk/>
            <pc:sldMk cId="2374183596" sldId="2147481085"/>
            <ac:spMk id="2060" creationId="{5C3E9D36-C417-CA52-1E84-B0339F4B656F}"/>
          </ac:spMkLst>
        </pc:spChg>
        <pc:spChg chg="mod">
          <ac:chgData name="Lee, Anna" userId="92bce0d3-ed39-4448-be06-4cf8a312c7e6" providerId="ADAL" clId="{C9449DB1-E87A-49A9-9E1F-07F839BE4DED}" dt="2025-07-02T19:09:55.819" v="14343" actId="1035"/>
          <ac:spMkLst>
            <pc:docMk/>
            <pc:sldMk cId="2374183596" sldId="2147481085"/>
            <ac:spMk id="2062" creationId="{BFAC3FAD-554D-66AE-5382-6535B6849600}"/>
          </ac:spMkLst>
        </pc:spChg>
        <pc:spChg chg="mod">
          <ac:chgData name="Lee, Anna" userId="92bce0d3-ed39-4448-be06-4cf8a312c7e6" providerId="ADAL" clId="{C9449DB1-E87A-49A9-9E1F-07F839BE4DED}" dt="2025-07-02T19:09:25.960" v="14314" actId="2085"/>
          <ac:spMkLst>
            <pc:docMk/>
            <pc:sldMk cId="2374183596" sldId="2147481085"/>
            <ac:spMk id="2063" creationId="{54889F7E-FCB9-265D-52D3-CD87D86B8B98}"/>
          </ac:spMkLst>
        </pc:spChg>
        <pc:spChg chg="add mod">
          <ac:chgData name="Lee, Anna" userId="92bce0d3-ed39-4448-be06-4cf8a312c7e6" providerId="ADAL" clId="{C9449DB1-E87A-49A9-9E1F-07F839BE4DED}" dt="2025-07-02T19:11:49.902" v="14491" actId="207"/>
          <ac:spMkLst>
            <pc:docMk/>
            <pc:sldMk cId="2374183596" sldId="2147481085"/>
            <ac:spMk id="2064" creationId="{75AA0C6A-3FD8-06BB-50B7-1945C1FF609D}"/>
          </ac:spMkLst>
        </pc:spChg>
        <pc:spChg chg="add mod">
          <ac:chgData name="Lee, Anna" userId="92bce0d3-ed39-4448-be06-4cf8a312c7e6" providerId="ADAL" clId="{C9449DB1-E87A-49A9-9E1F-07F839BE4DED}" dt="2025-07-02T19:12:09.930" v="14493"/>
          <ac:spMkLst>
            <pc:docMk/>
            <pc:sldMk cId="2374183596" sldId="2147481085"/>
            <ac:spMk id="2065" creationId="{DB1724D0-228D-B590-9AE8-C80C34EDC288}"/>
          </ac:spMkLst>
        </pc:spChg>
        <pc:spChg chg="add mod">
          <ac:chgData name="Lee, Anna" userId="92bce0d3-ed39-4448-be06-4cf8a312c7e6" providerId="ADAL" clId="{C9449DB1-E87A-49A9-9E1F-07F839BE4DED}" dt="2025-07-03T14:20:06.410" v="16338" actId="20577"/>
          <ac:spMkLst>
            <pc:docMk/>
            <pc:sldMk cId="2374183596" sldId="2147481085"/>
            <ac:spMk id="2066" creationId="{C5DCB00F-BF4C-36BA-4CDF-202EAF687276}"/>
          </ac:spMkLst>
        </pc:spChg>
        <pc:grpChg chg="add mod">
          <ac:chgData name="Lee, Anna" userId="92bce0d3-ed39-4448-be06-4cf8a312c7e6" providerId="ADAL" clId="{C9449DB1-E87A-49A9-9E1F-07F839BE4DED}" dt="2025-07-02T19:11:42.252" v="14490" actId="1038"/>
          <ac:grpSpMkLst>
            <pc:docMk/>
            <pc:sldMk cId="2374183596" sldId="2147481085"/>
            <ac:grpSpMk id="16" creationId="{B6679CE2-AFDC-D96E-6C46-C772642CD0E1}"/>
          </ac:grpSpMkLst>
        </pc:grpChg>
        <pc:grpChg chg="mod">
          <ac:chgData name="Lee, Anna" userId="92bce0d3-ed39-4448-be06-4cf8a312c7e6" providerId="ADAL" clId="{C9449DB1-E87A-49A9-9E1F-07F839BE4DED}" dt="2025-07-02T19:00:12.808" v="14103"/>
          <ac:grpSpMkLst>
            <pc:docMk/>
            <pc:sldMk cId="2374183596" sldId="2147481085"/>
            <ac:grpSpMk id="27" creationId="{B607045C-4FB7-21B9-912C-AFE43AB7ACF8}"/>
          </ac:grpSpMkLst>
        </pc:grpChg>
        <pc:grpChg chg="mod">
          <ac:chgData name="Lee, Anna" userId="92bce0d3-ed39-4448-be06-4cf8a312c7e6" providerId="ADAL" clId="{C9449DB1-E87A-49A9-9E1F-07F839BE4DED}" dt="2025-07-02T19:00:12.808" v="14103"/>
          <ac:grpSpMkLst>
            <pc:docMk/>
            <pc:sldMk cId="2374183596" sldId="2147481085"/>
            <ac:grpSpMk id="28" creationId="{29F22DEA-7BCB-81B7-4E58-7F224F990F18}"/>
          </ac:grpSpMkLst>
        </pc:grpChg>
        <pc:grpChg chg="mod">
          <ac:chgData name="Lee, Anna" userId="92bce0d3-ed39-4448-be06-4cf8a312c7e6" providerId="ADAL" clId="{C9449DB1-E87A-49A9-9E1F-07F839BE4DED}" dt="2025-07-02T19:12:01.145" v="14492" actId="1076"/>
          <ac:grpSpMkLst>
            <pc:docMk/>
            <pc:sldMk cId="2374183596" sldId="2147481085"/>
            <ac:grpSpMk id="36" creationId="{9A168E9D-0C13-4A7D-BCC0-BBEF56530B7D}"/>
          </ac:grpSpMkLst>
        </pc:grpChg>
        <pc:grpChg chg="add mod">
          <ac:chgData name="Lee, Anna" userId="92bce0d3-ed39-4448-be06-4cf8a312c7e6" providerId="ADAL" clId="{C9449DB1-E87A-49A9-9E1F-07F839BE4DED}" dt="2025-07-02T19:11:42.252" v="14490" actId="1038"/>
          <ac:grpSpMkLst>
            <pc:docMk/>
            <pc:sldMk cId="2374183596" sldId="2147481085"/>
            <ac:grpSpMk id="62" creationId="{B1CD8026-A0B4-D398-2E5B-12C252007908}"/>
          </ac:grpSpMkLst>
        </pc:grpChg>
        <pc:grpChg chg="add mod">
          <ac:chgData name="Lee, Anna" userId="92bce0d3-ed39-4448-be06-4cf8a312c7e6" providerId="ADAL" clId="{C9449DB1-E87A-49A9-9E1F-07F839BE4DED}" dt="2025-07-02T19:08:06.787" v="14269" actId="1037"/>
          <ac:grpSpMkLst>
            <pc:docMk/>
            <pc:sldMk cId="2374183596" sldId="2147481085"/>
            <ac:grpSpMk id="63" creationId="{6A994068-6AB4-E85E-3F41-C09E4B0DF781}"/>
          </ac:grpSpMkLst>
        </pc:grpChg>
        <pc:grpChg chg="mod">
          <ac:chgData name="Lee, Anna" userId="92bce0d3-ed39-4448-be06-4cf8a312c7e6" providerId="ADAL" clId="{C9449DB1-E87A-49A9-9E1F-07F839BE4DED}" dt="2025-07-02T19:02:13.576" v="14127"/>
          <ac:grpSpMkLst>
            <pc:docMk/>
            <pc:sldMk cId="2374183596" sldId="2147481085"/>
            <ac:grpSpMk id="2048" creationId="{B2CEA206-2369-CD23-E2A1-1171D03D293B}"/>
          </ac:grpSpMkLst>
        </pc:grpChg>
        <pc:grpChg chg="mod">
          <ac:chgData name="Lee, Anna" userId="92bce0d3-ed39-4448-be06-4cf8a312c7e6" providerId="ADAL" clId="{C9449DB1-E87A-49A9-9E1F-07F839BE4DED}" dt="2025-07-02T19:02:13.576" v="14127"/>
          <ac:grpSpMkLst>
            <pc:docMk/>
            <pc:sldMk cId="2374183596" sldId="2147481085"/>
            <ac:grpSpMk id="2049" creationId="{7BE0C9F6-2EAB-6DD8-3356-2B6471BFD954}"/>
          </ac:grpSpMkLst>
        </pc:grpChg>
        <pc:grpChg chg="add mod">
          <ac:chgData name="Lee, Anna" userId="92bce0d3-ed39-4448-be06-4cf8a312c7e6" providerId="ADAL" clId="{C9449DB1-E87A-49A9-9E1F-07F839BE4DED}" dt="2025-07-02T19:10:15.297" v="14382" actId="1038"/>
          <ac:grpSpMkLst>
            <pc:docMk/>
            <pc:sldMk cId="2374183596" sldId="2147481085"/>
            <ac:grpSpMk id="2061" creationId="{B271223E-2250-9B9E-ED0B-C12E4150FF23}"/>
          </ac:grpSpMkLst>
        </pc:grpChg>
        <pc:picChg chg="mod">
          <ac:chgData name="Lee, Anna" userId="92bce0d3-ed39-4448-be06-4cf8a312c7e6" providerId="ADAL" clId="{C9449DB1-E87A-49A9-9E1F-07F839BE4DED}" dt="2025-07-02T18:53:08.903" v="13671"/>
          <ac:picMkLst>
            <pc:docMk/>
            <pc:sldMk cId="2374183596" sldId="2147481085"/>
            <ac:picMk id="34" creationId="{BF27302A-5041-DCEE-541D-549792A68610}"/>
          </ac:picMkLst>
        </pc:picChg>
        <pc:picChg chg="mod">
          <ac:chgData name="Lee, Anna" userId="92bce0d3-ed39-4448-be06-4cf8a312c7e6" providerId="ADAL" clId="{C9449DB1-E87A-49A9-9E1F-07F839BE4DED}" dt="2025-07-03T14:23:54.897" v="16448" actId="1076"/>
          <ac:picMkLst>
            <pc:docMk/>
            <pc:sldMk cId="2374183596" sldId="2147481085"/>
            <ac:picMk id="35" creationId="{6795AA9C-E4E3-D8AA-A636-DB3467A55612}"/>
          </ac:picMkLst>
        </pc:picChg>
        <pc:picChg chg="add mod">
          <ac:chgData name="Lee, Anna" userId="92bce0d3-ed39-4448-be06-4cf8a312c7e6" providerId="ADAL" clId="{C9449DB1-E87A-49A9-9E1F-07F839BE4DED}" dt="2025-07-02T18:56:57.122" v="13938" actId="1076"/>
          <ac:picMkLst>
            <pc:docMk/>
            <pc:sldMk cId="2374183596" sldId="2147481085"/>
            <ac:picMk id="2054" creationId="{A8628B77-9507-3E41-A9EB-7F486AC373AF}"/>
          </ac:picMkLst>
        </pc:picChg>
      </pc:sldChg>
      <pc:sldChg chg="addSp delSp modSp new mod">
        <pc:chgData name="Lee, Anna" userId="92bce0d3-ed39-4448-be06-4cf8a312c7e6" providerId="ADAL" clId="{C9449DB1-E87A-49A9-9E1F-07F839BE4DED}" dt="2025-07-08T17:36:54.861" v="17327" actId="115"/>
        <pc:sldMkLst>
          <pc:docMk/>
          <pc:sldMk cId="2890344345" sldId="2147481086"/>
        </pc:sldMkLst>
        <pc:spChg chg="add mod">
          <ac:chgData name="Lee, Anna" userId="92bce0d3-ed39-4448-be06-4cf8a312c7e6" providerId="ADAL" clId="{C9449DB1-E87A-49A9-9E1F-07F839BE4DED}" dt="2025-07-02T19:27:45.695" v="15679" actId="1036"/>
          <ac:spMkLst>
            <pc:docMk/>
            <pc:sldMk cId="2890344345" sldId="2147481086"/>
            <ac:spMk id="4" creationId="{02CE0B57-85FB-5B16-B660-51FAEF394E9D}"/>
          </ac:spMkLst>
        </pc:spChg>
        <pc:spChg chg="mod">
          <ac:chgData name="Lee, Anna" userId="92bce0d3-ed39-4448-be06-4cf8a312c7e6" providerId="ADAL" clId="{C9449DB1-E87A-49A9-9E1F-07F839BE4DED}" dt="2025-07-03T14:08:11.925" v="16313" actId="207"/>
          <ac:spMkLst>
            <pc:docMk/>
            <pc:sldMk cId="2890344345" sldId="2147481086"/>
            <ac:spMk id="5" creationId="{BCA94061-1DF0-C17C-B21E-7B097A77DE8A}"/>
          </ac:spMkLst>
        </pc:spChg>
        <pc:spChg chg="mod">
          <ac:chgData name="Lee, Anna" userId="92bce0d3-ed39-4448-be06-4cf8a312c7e6" providerId="ADAL" clId="{C9449DB1-E87A-49A9-9E1F-07F839BE4DED}" dt="2025-07-02T19:27:53.011" v="15698" actId="1036"/>
          <ac:spMkLst>
            <pc:docMk/>
            <pc:sldMk cId="2890344345" sldId="2147481086"/>
            <ac:spMk id="6" creationId="{F0B33FEA-3EBF-8E12-6C93-C68B01F035C3}"/>
          </ac:spMkLst>
        </pc:spChg>
        <pc:spChg chg="mod">
          <ac:chgData name="Lee, Anna" userId="92bce0d3-ed39-4448-be06-4cf8a312c7e6" providerId="ADAL" clId="{C9449DB1-E87A-49A9-9E1F-07F839BE4DED}" dt="2025-07-02T19:27:53.011" v="15698" actId="1036"/>
          <ac:spMkLst>
            <pc:docMk/>
            <pc:sldMk cId="2890344345" sldId="2147481086"/>
            <ac:spMk id="7" creationId="{F2AF65A3-CCD3-E233-53AD-92C16CB5AEA1}"/>
          </ac:spMkLst>
        </pc:spChg>
        <pc:spChg chg="add mod topLvl">
          <ac:chgData name="Lee, Anna" userId="92bce0d3-ed39-4448-be06-4cf8a312c7e6" providerId="ADAL" clId="{C9449DB1-E87A-49A9-9E1F-07F839BE4DED}" dt="2025-07-02T19:30:53.513" v="15762" actId="122"/>
          <ac:spMkLst>
            <pc:docMk/>
            <pc:sldMk cId="2890344345" sldId="2147481086"/>
            <ac:spMk id="8" creationId="{A1D1D236-7F33-06F6-E394-BE9D73655A5D}"/>
          </ac:spMkLst>
        </pc:spChg>
        <pc:spChg chg="add mod topLvl">
          <ac:chgData name="Lee, Anna" userId="92bce0d3-ed39-4448-be06-4cf8a312c7e6" providerId="ADAL" clId="{C9449DB1-E87A-49A9-9E1F-07F839BE4DED}" dt="2025-07-02T19:22:21.446" v="15168" actId="14100"/>
          <ac:spMkLst>
            <pc:docMk/>
            <pc:sldMk cId="2890344345" sldId="2147481086"/>
            <ac:spMk id="9" creationId="{59368F97-E8F5-6C26-FB25-A212309D7B73}"/>
          </ac:spMkLst>
        </pc:spChg>
        <pc:spChg chg="mod topLvl">
          <ac:chgData name="Lee, Anna" userId="92bce0d3-ed39-4448-be06-4cf8a312c7e6" providerId="ADAL" clId="{C9449DB1-E87A-49A9-9E1F-07F839BE4DED}" dt="2025-07-03T14:02:43.569" v="15927" actId="20577"/>
          <ac:spMkLst>
            <pc:docMk/>
            <pc:sldMk cId="2890344345" sldId="2147481086"/>
            <ac:spMk id="10" creationId="{85FDC264-0080-CD8E-582A-EEEE245957E0}"/>
          </ac:spMkLst>
        </pc:spChg>
        <pc:spChg chg="mod">
          <ac:chgData name="Lee, Anna" userId="92bce0d3-ed39-4448-be06-4cf8a312c7e6" providerId="ADAL" clId="{C9449DB1-E87A-49A9-9E1F-07F839BE4DED}" dt="2025-07-03T14:09:17.370" v="16330" actId="20577"/>
          <ac:spMkLst>
            <pc:docMk/>
            <pc:sldMk cId="2890344345" sldId="2147481086"/>
            <ac:spMk id="11" creationId="{5D7F1E4E-4057-712A-5782-7B053AE1D2D3}"/>
          </ac:spMkLst>
        </pc:spChg>
        <pc:spChg chg="add mod topLvl">
          <ac:chgData name="Lee, Anna" userId="92bce0d3-ed39-4448-be06-4cf8a312c7e6" providerId="ADAL" clId="{C9449DB1-E87A-49A9-9E1F-07F839BE4DED}" dt="2025-07-02T19:22:21.446" v="15168" actId="14100"/>
          <ac:spMkLst>
            <pc:docMk/>
            <pc:sldMk cId="2890344345" sldId="2147481086"/>
            <ac:spMk id="12" creationId="{1F21F61F-C635-6A32-AC7F-83BE8B4DD291}"/>
          </ac:spMkLst>
        </pc:spChg>
        <pc:spChg chg="mod">
          <ac:chgData name="Lee, Anna" userId="92bce0d3-ed39-4448-be06-4cf8a312c7e6" providerId="ADAL" clId="{C9449DB1-E87A-49A9-9E1F-07F839BE4DED}" dt="2025-07-03T15:17:05.890" v="16975" actId="1037"/>
          <ac:spMkLst>
            <pc:docMk/>
            <pc:sldMk cId="2890344345" sldId="2147481086"/>
            <ac:spMk id="13" creationId="{2BD46FA5-C67F-10CE-804C-94CEE9DFE75B}"/>
          </ac:spMkLst>
        </pc:spChg>
        <pc:spChg chg="mod">
          <ac:chgData name="Lee, Anna" userId="92bce0d3-ed39-4448-be06-4cf8a312c7e6" providerId="ADAL" clId="{C9449DB1-E87A-49A9-9E1F-07F839BE4DED}" dt="2025-07-03T15:17:50.451" v="17010" actId="20577"/>
          <ac:spMkLst>
            <pc:docMk/>
            <pc:sldMk cId="2890344345" sldId="2147481086"/>
            <ac:spMk id="14" creationId="{447F71A8-D11B-E24A-6DD6-DAB95DBB9AC4}"/>
          </ac:spMkLst>
        </pc:spChg>
        <pc:spChg chg="add mod topLvl">
          <ac:chgData name="Lee, Anna" userId="92bce0d3-ed39-4448-be06-4cf8a312c7e6" providerId="ADAL" clId="{C9449DB1-E87A-49A9-9E1F-07F839BE4DED}" dt="2025-07-02T19:27:53.011" v="15698" actId="1036"/>
          <ac:spMkLst>
            <pc:docMk/>
            <pc:sldMk cId="2890344345" sldId="2147481086"/>
            <ac:spMk id="15" creationId="{37606995-10E9-7A96-ADAC-441B1A4555B8}"/>
          </ac:spMkLst>
        </pc:spChg>
        <pc:spChg chg="mod">
          <ac:chgData name="Lee, Anna" userId="92bce0d3-ed39-4448-be06-4cf8a312c7e6" providerId="ADAL" clId="{C9449DB1-E87A-49A9-9E1F-07F839BE4DED}" dt="2025-07-02T19:27:53.011" v="15698" actId="1036"/>
          <ac:spMkLst>
            <pc:docMk/>
            <pc:sldMk cId="2890344345" sldId="2147481086"/>
            <ac:spMk id="16" creationId="{26942096-B88D-E09E-6473-E425ACA65664}"/>
          </ac:spMkLst>
        </pc:spChg>
        <pc:spChg chg="mod">
          <ac:chgData name="Lee, Anna" userId="92bce0d3-ed39-4448-be06-4cf8a312c7e6" providerId="ADAL" clId="{C9449DB1-E87A-49A9-9E1F-07F839BE4DED}" dt="2025-07-02T19:30:55.179" v="15763" actId="122"/>
          <ac:spMkLst>
            <pc:docMk/>
            <pc:sldMk cId="2890344345" sldId="2147481086"/>
            <ac:spMk id="17" creationId="{4F62436B-DADD-CE26-7F5E-4952B494B2B2}"/>
          </ac:spMkLst>
        </pc:spChg>
        <pc:spChg chg="mod">
          <ac:chgData name="Lee, Anna" userId="92bce0d3-ed39-4448-be06-4cf8a312c7e6" providerId="ADAL" clId="{C9449DB1-E87A-49A9-9E1F-07F839BE4DED}" dt="2025-07-08T17:36:54.861" v="17327" actId="115"/>
          <ac:spMkLst>
            <pc:docMk/>
            <pc:sldMk cId="2890344345" sldId="2147481086"/>
            <ac:spMk id="21" creationId="{589CADE0-CC6E-0A96-D052-8635B5B2CC81}"/>
          </ac:spMkLst>
        </pc:spChg>
        <pc:spChg chg="mod">
          <ac:chgData name="Lee, Anna" userId="92bce0d3-ed39-4448-be06-4cf8a312c7e6" providerId="ADAL" clId="{C9449DB1-E87A-49A9-9E1F-07F839BE4DED}" dt="2025-07-02T19:28:56.692" v="15710" actId="164"/>
          <ac:spMkLst>
            <pc:docMk/>
            <pc:sldMk cId="2890344345" sldId="2147481086"/>
            <ac:spMk id="22" creationId="{0D7CC802-4CD0-D77D-0AA8-7D121D8C0747}"/>
          </ac:spMkLst>
        </pc:spChg>
        <pc:spChg chg="mod topLvl">
          <ac:chgData name="Lee, Anna" userId="92bce0d3-ed39-4448-be06-4cf8a312c7e6" providerId="ADAL" clId="{C9449DB1-E87A-49A9-9E1F-07F839BE4DED}" dt="2025-07-02T19:28:56.692" v="15710" actId="164"/>
          <ac:spMkLst>
            <pc:docMk/>
            <pc:sldMk cId="2890344345" sldId="2147481086"/>
            <ac:spMk id="24" creationId="{8106354A-FE10-F855-EA76-6BC231B5581B}"/>
          </ac:spMkLst>
        </pc:spChg>
        <pc:spChg chg="mod topLvl">
          <ac:chgData name="Lee, Anna" userId="92bce0d3-ed39-4448-be06-4cf8a312c7e6" providerId="ADAL" clId="{C9449DB1-E87A-49A9-9E1F-07F839BE4DED}" dt="2025-07-02T19:28:56.692" v="15710" actId="164"/>
          <ac:spMkLst>
            <pc:docMk/>
            <pc:sldMk cId="2890344345" sldId="2147481086"/>
            <ac:spMk id="25" creationId="{7F4663AC-951E-A487-2714-8850E343A486}"/>
          </ac:spMkLst>
        </pc:spChg>
        <pc:spChg chg="mod">
          <ac:chgData name="Lee, Anna" userId="92bce0d3-ed39-4448-be06-4cf8a312c7e6" providerId="ADAL" clId="{C9449DB1-E87A-49A9-9E1F-07F839BE4DED}" dt="2025-07-02T19:29:38.644" v="15720" actId="164"/>
          <ac:spMkLst>
            <pc:docMk/>
            <pc:sldMk cId="2890344345" sldId="2147481086"/>
            <ac:spMk id="31" creationId="{5F581B49-B75A-187F-965A-1852A9F77123}"/>
          </ac:spMkLst>
        </pc:spChg>
        <pc:spChg chg="add mod topLvl">
          <ac:chgData name="Lee, Anna" userId="92bce0d3-ed39-4448-be06-4cf8a312c7e6" providerId="ADAL" clId="{C9449DB1-E87A-49A9-9E1F-07F839BE4DED}" dt="2025-07-02T19:27:53.011" v="15698" actId="1036"/>
          <ac:spMkLst>
            <pc:docMk/>
            <pc:sldMk cId="2890344345" sldId="2147481086"/>
            <ac:spMk id="32" creationId="{B16ACA04-1165-2A9A-F2BF-91D7C3E62375}"/>
          </ac:spMkLst>
        </pc:spChg>
        <pc:spChg chg="mod">
          <ac:chgData name="Lee, Anna" userId="92bce0d3-ed39-4448-be06-4cf8a312c7e6" providerId="ADAL" clId="{C9449DB1-E87A-49A9-9E1F-07F839BE4DED}" dt="2025-07-02T19:18:35.218" v="14815" actId="164"/>
          <ac:spMkLst>
            <pc:docMk/>
            <pc:sldMk cId="2890344345" sldId="2147481086"/>
            <ac:spMk id="33" creationId="{E8AF6922-1D9B-E798-8606-DBCE5BD04866}"/>
          </ac:spMkLst>
        </pc:spChg>
        <pc:spChg chg="add mod">
          <ac:chgData name="Lee, Anna" userId="92bce0d3-ed39-4448-be06-4cf8a312c7e6" providerId="ADAL" clId="{C9449DB1-E87A-49A9-9E1F-07F839BE4DED}" dt="2025-07-02T19:17:59.994" v="14788"/>
          <ac:spMkLst>
            <pc:docMk/>
            <pc:sldMk cId="2890344345" sldId="2147481086"/>
            <ac:spMk id="55" creationId="{DABA8DB6-653C-B14B-650D-AC8C6FC8A8F8}"/>
          </ac:spMkLst>
        </pc:spChg>
        <pc:spChg chg="mod">
          <ac:chgData name="Lee, Anna" userId="92bce0d3-ed39-4448-be06-4cf8a312c7e6" providerId="ADAL" clId="{C9449DB1-E87A-49A9-9E1F-07F839BE4DED}" dt="2025-07-02T19:29:38.644" v="15720" actId="164"/>
          <ac:spMkLst>
            <pc:docMk/>
            <pc:sldMk cId="2890344345" sldId="2147481086"/>
            <ac:spMk id="63" creationId="{C72079E3-953F-94E0-8891-EB3096B7EB04}"/>
          </ac:spMkLst>
        </pc:spChg>
        <pc:spChg chg="mod">
          <ac:chgData name="Lee, Anna" userId="92bce0d3-ed39-4448-be06-4cf8a312c7e6" providerId="ADAL" clId="{C9449DB1-E87A-49A9-9E1F-07F839BE4DED}" dt="2025-07-02T19:29:38.644" v="15720" actId="164"/>
          <ac:spMkLst>
            <pc:docMk/>
            <pc:sldMk cId="2890344345" sldId="2147481086"/>
            <ac:spMk id="64" creationId="{47A6F066-9097-3FD1-EA82-21454728E8B4}"/>
          </ac:spMkLst>
        </pc:spChg>
        <pc:spChg chg="mod">
          <ac:chgData name="Lee, Anna" userId="92bce0d3-ed39-4448-be06-4cf8a312c7e6" providerId="ADAL" clId="{C9449DB1-E87A-49A9-9E1F-07F839BE4DED}" dt="2025-07-02T19:29:38.644" v="15720" actId="164"/>
          <ac:spMkLst>
            <pc:docMk/>
            <pc:sldMk cId="2890344345" sldId="2147481086"/>
            <ac:spMk id="65" creationId="{83590E66-8C10-2997-A862-539769D051D8}"/>
          </ac:spMkLst>
        </pc:spChg>
        <pc:spChg chg="mod">
          <ac:chgData name="Lee, Anna" userId="92bce0d3-ed39-4448-be06-4cf8a312c7e6" providerId="ADAL" clId="{C9449DB1-E87A-49A9-9E1F-07F839BE4DED}" dt="2025-07-02T19:29:38.644" v="15720" actId="164"/>
          <ac:spMkLst>
            <pc:docMk/>
            <pc:sldMk cId="2890344345" sldId="2147481086"/>
            <ac:spMk id="66" creationId="{283C5DB0-A7AA-9A38-7AD0-C51E85F5A381}"/>
          </ac:spMkLst>
        </pc:spChg>
        <pc:spChg chg="add mod">
          <ac:chgData name="Lee, Anna" userId="92bce0d3-ed39-4448-be06-4cf8a312c7e6" providerId="ADAL" clId="{C9449DB1-E87A-49A9-9E1F-07F839BE4DED}" dt="2025-07-03T14:06:43.319" v="16234"/>
          <ac:spMkLst>
            <pc:docMk/>
            <pc:sldMk cId="2890344345" sldId="2147481086"/>
            <ac:spMk id="68" creationId="{74B244FD-A356-511C-7766-A26B1021BE3E}"/>
          </ac:spMkLst>
        </pc:spChg>
        <pc:spChg chg="mod">
          <ac:chgData name="Lee, Anna" userId="92bce0d3-ed39-4448-be06-4cf8a312c7e6" providerId="ADAL" clId="{C9449DB1-E87A-49A9-9E1F-07F839BE4DED}" dt="2025-07-03T15:05:14.394" v="16631" actId="207"/>
          <ac:spMkLst>
            <pc:docMk/>
            <pc:sldMk cId="2890344345" sldId="2147481086"/>
            <ac:spMk id="70" creationId="{45D26725-656F-3778-81C4-05883F0F5E1F}"/>
          </ac:spMkLst>
        </pc:spChg>
        <pc:spChg chg="mod">
          <ac:chgData name="Lee, Anna" userId="92bce0d3-ed39-4448-be06-4cf8a312c7e6" providerId="ADAL" clId="{C9449DB1-E87A-49A9-9E1F-07F839BE4DED}" dt="2025-07-03T15:05:09.332" v="16630" actId="207"/>
          <ac:spMkLst>
            <pc:docMk/>
            <pc:sldMk cId="2890344345" sldId="2147481086"/>
            <ac:spMk id="71" creationId="{C17EF628-5C19-CE54-F744-CE4A1B108DB3}"/>
          </ac:spMkLst>
        </pc:spChg>
        <pc:spChg chg="mod">
          <ac:chgData name="Lee, Anna" userId="92bce0d3-ed39-4448-be06-4cf8a312c7e6" providerId="ADAL" clId="{C9449DB1-E87A-49A9-9E1F-07F839BE4DED}" dt="2025-07-03T15:06:14.203" v="16638" actId="207"/>
          <ac:spMkLst>
            <pc:docMk/>
            <pc:sldMk cId="2890344345" sldId="2147481086"/>
            <ac:spMk id="73" creationId="{7590FB3D-A3B8-05B6-986F-6455F40CEA28}"/>
          </ac:spMkLst>
        </pc:spChg>
        <pc:spChg chg="mod">
          <ac:chgData name="Lee, Anna" userId="92bce0d3-ed39-4448-be06-4cf8a312c7e6" providerId="ADAL" clId="{C9449DB1-E87A-49A9-9E1F-07F839BE4DED}" dt="2025-07-03T15:05:57.353" v="16633"/>
          <ac:spMkLst>
            <pc:docMk/>
            <pc:sldMk cId="2890344345" sldId="2147481086"/>
            <ac:spMk id="75" creationId="{068791C6-4119-2E68-189A-60CD9A81CBCD}"/>
          </ac:spMkLst>
        </pc:spChg>
        <pc:spChg chg="mod">
          <ac:chgData name="Lee, Anna" userId="92bce0d3-ed39-4448-be06-4cf8a312c7e6" providerId="ADAL" clId="{C9449DB1-E87A-49A9-9E1F-07F839BE4DED}" dt="2025-07-03T15:06:20.419" v="16639" actId="207"/>
          <ac:spMkLst>
            <pc:docMk/>
            <pc:sldMk cId="2890344345" sldId="2147481086"/>
            <ac:spMk id="76" creationId="{62B094F5-FFB8-5E57-8144-70864D1E7A52}"/>
          </ac:spMkLst>
        </pc:spChg>
        <pc:spChg chg="mod">
          <ac:chgData name="Lee, Anna" userId="92bce0d3-ed39-4448-be06-4cf8a312c7e6" providerId="ADAL" clId="{C9449DB1-E87A-49A9-9E1F-07F839BE4DED}" dt="2025-07-03T15:06:36" v="16641" actId="207"/>
          <ac:spMkLst>
            <pc:docMk/>
            <pc:sldMk cId="2890344345" sldId="2147481086"/>
            <ac:spMk id="77" creationId="{668E48A9-6C9D-4EF1-9039-A5EC424B6EE0}"/>
          </ac:spMkLst>
        </pc:spChg>
        <pc:spChg chg="mod">
          <ac:chgData name="Lee, Anna" userId="92bce0d3-ed39-4448-be06-4cf8a312c7e6" providerId="ADAL" clId="{C9449DB1-E87A-49A9-9E1F-07F839BE4DED}" dt="2025-07-03T15:06:22.717" v="16640" actId="207"/>
          <ac:spMkLst>
            <pc:docMk/>
            <pc:sldMk cId="2890344345" sldId="2147481086"/>
            <ac:spMk id="78" creationId="{8139F15A-ED7F-2291-FE60-20BC07286E6A}"/>
          </ac:spMkLst>
        </pc:spChg>
        <pc:grpChg chg="add mod">
          <ac:chgData name="Lee, Anna" userId="92bce0d3-ed39-4448-be06-4cf8a312c7e6" providerId="ADAL" clId="{C9449DB1-E87A-49A9-9E1F-07F839BE4DED}" dt="2025-07-02T19:28:56.692" v="15710" actId="164"/>
          <ac:grpSpMkLst>
            <pc:docMk/>
            <pc:sldMk cId="2890344345" sldId="2147481086"/>
            <ac:grpSpMk id="60" creationId="{EBC3599B-F185-A526-1A19-BCDFAF491F1F}"/>
          </ac:grpSpMkLst>
        </pc:grpChg>
        <pc:grpChg chg="add mod">
          <ac:chgData name="Lee, Anna" userId="92bce0d3-ed39-4448-be06-4cf8a312c7e6" providerId="ADAL" clId="{C9449DB1-E87A-49A9-9E1F-07F839BE4DED}" dt="2025-07-02T19:29:38.644" v="15720" actId="164"/>
          <ac:grpSpMkLst>
            <pc:docMk/>
            <pc:sldMk cId="2890344345" sldId="2147481086"/>
            <ac:grpSpMk id="67" creationId="{3F5297DF-7D8A-E2C6-0971-8A212719A91B}"/>
          </ac:grpSpMkLst>
        </pc:grpChg>
        <pc:grpChg chg="add mod">
          <ac:chgData name="Lee, Anna" userId="92bce0d3-ed39-4448-be06-4cf8a312c7e6" providerId="ADAL" clId="{C9449DB1-E87A-49A9-9E1F-07F839BE4DED}" dt="2025-07-03T15:05:07.305" v="16629" actId="1076"/>
          <ac:grpSpMkLst>
            <pc:docMk/>
            <pc:sldMk cId="2890344345" sldId="2147481086"/>
            <ac:grpSpMk id="69" creationId="{EA5177B4-42B3-D8F5-7165-F4D79398F377}"/>
          </ac:grpSpMkLst>
        </pc:grpChg>
        <pc:grpChg chg="add mod">
          <ac:chgData name="Lee, Anna" userId="92bce0d3-ed39-4448-be06-4cf8a312c7e6" providerId="ADAL" clId="{C9449DB1-E87A-49A9-9E1F-07F839BE4DED}" dt="2025-07-03T15:06:11.314" v="16637" actId="1076"/>
          <ac:grpSpMkLst>
            <pc:docMk/>
            <pc:sldMk cId="2890344345" sldId="2147481086"/>
            <ac:grpSpMk id="72" creationId="{9073ACE9-EEE5-7FB9-6C74-12EF202A2218}"/>
          </ac:grpSpMkLst>
        </pc:grpChg>
        <pc:grpChg chg="mod">
          <ac:chgData name="Lee, Anna" userId="92bce0d3-ed39-4448-be06-4cf8a312c7e6" providerId="ADAL" clId="{C9449DB1-E87A-49A9-9E1F-07F839BE4DED}" dt="2025-07-03T15:05:57.353" v="16633"/>
          <ac:grpSpMkLst>
            <pc:docMk/>
            <pc:sldMk cId="2890344345" sldId="2147481086"/>
            <ac:grpSpMk id="74" creationId="{32D60BA2-DB29-ACCD-76DB-0ED0748C5041}"/>
          </ac:grpSpMkLst>
        </pc:grpChg>
        <pc:cxnChg chg="mod">
          <ac:chgData name="Lee, Anna" userId="92bce0d3-ed39-4448-be06-4cf8a312c7e6" providerId="ADAL" clId="{C9449DB1-E87A-49A9-9E1F-07F839BE4DED}" dt="2025-07-02T19:18:27.318" v="14812" actId="164"/>
          <ac:cxnSpMkLst>
            <pc:docMk/>
            <pc:sldMk cId="2890344345" sldId="2147481086"/>
            <ac:cxnSpMk id="26" creationId="{D5BCD1FE-BDB8-CF53-A188-7D038E4065C5}"/>
          </ac:cxnSpMkLst>
        </pc:cxnChg>
        <pc:cxnChg chg="mod">
          <ac:chgData name="Lee, Anna" userId="92bce0d3-ed39-4448-be06-4cf8a312c7e6" providerId="ADAL" clId="{C9449DB1-E87A-49A9-9E1F-07F839BE4DED}" dt="2025-07-02T19:18:29.661" v="14813" actId="164"/>
          <ac:cxnSpMkLst>
            <pc:docMk/>
            <pc:sldMk cId="2890344345" sldId="2147481086"/>
            <ac:cxnSpMk id="27" creationId="{30B1EEF6-9827-17B3-CD11-A1FDB6087A34}"/>
          </ac:cxnSpMkLst>
        </pc:cxnChg>
        <pc:cxnChg chg="mod">
          <ac:chgData name="Lee, Anna" userId="92bce0d3-ed39-4448-be06-4cf8a312c7e6" providerId="ADAL" clId="{C9449DB1-E87A-49A9-9E1F-07F839BE4DED}" dt="2025-07-02T19:18:32.238" v="14814" actId="164"/>
          <ac:cxnSpMkLst>
            <pc:docMk/>
            <pc:sldMk cId="2890344345" sldId="2147481086"/>
            <ac:cxnSpMk id="28" creationId="{4A14669C-0AE5-C75E-E2FF-609D37699C30}"/>
          </ac:cxnSpMkLst>
        </pc:cxnChg>
        <pc:cxnChg chg="mod">
          <ac:chgData name="Lee, Anna" userId="92bce0d3-ed39-4448-be06-4cf8a312c7e6" providerId="ADAL" clId="{C9449DB1-E87A-49A9-9E1F-07F839BE4DED}" dt="2025-07-02T19:18:35.218" v="14815" actId="164"/>
          <ac:cxnSpMkLst>
            <pc:docMk/>
            <pc:sldMk cId="2890344345" sldId="2147481086"/>
            <ac:cxnSpMk id="29" creationId="{280CF16E-9807-F42F-9CCD-15DFB10497B8}"/>
          </ac:cxnSpMkLst>
        </pc:cxnChg>
      </pc:sldChg>
      <pc:sldChg chg="addSp delSp modSp new mod">
        <pc:chgData name="Lee, Anna" userId="92bce0d3-ed39-4448-be06-4cf8a312c7e6" providerId="ADAL" clId="{C9449DB1-E87A-49A9-9E1F-07F839BE4DED}" dt="2025-07-09T12:40:29.751" v="17707" actId="207"/>
        <pc:sldMkLst>
          <pc:docMk/>
          <pc:sldMk cId="796453221" sldId="2147481087"/>
        </pc:sldMkLst>
        <pc:spChg chg="del">
          <ac:chgData name="Lee, Anna" userId="92bce0d3-ed39-4448-be06-4cf8a312c7e6" providerId="ADAL" clId="{C9449DB1-E87A-49A9-9E1F-07F839BE4DED}" dt="2025-07-08T17:37:10.306" v="17328" actId="478"/>
          <ac:spMkLst>
            <pc:docMk/>
            <pc:sldMk cId="796453221" sldId="2147481087"/>
            <ac:spMk id="2" creationId="{890B2616-EEC9-9585-BEA0-6EE924EB1283}"/>
          </ac:spMkLst>
        </pc:spChg>
        <pc:spChg chg="del">
          <ac:chgData name="Lee, Anna" userId="92bce0d3-ed39-4448-be06-4cf8a312c7e6" providerId="ADAL" clId="{C9449DB1-E87A-49A9-9E1F-07F839BE4DED}" dt="2025-07-08T17:37:10.306" v="17328" actId="478"/>
          <ac:spMkLst>
            <pc:docMk/>
            <pc:sldMk cId="796453221" sldId="2147481087"/>
            <ac:spMk id="3" creationId="{A6FCFBDA-CF2A-F465-F7D3-1F0887AAC719}"/>
          </ac:spMkLst>
        </pc:spChg>
        <pc:spChg chg="add mod">
          <ac:chgData name="Lee, Anna" userId="92bce0d3-ed39-4448-be06-4cf8a312c7e6" providerId="ADAL" clId="{C9449DB1-E87A-49A9-9E1F-07F839BE4DED}" dt="2025-07-09T12:37:40.312" v="17581" actId="1076"/>
          <ac:spMkLst>
            <pc:docMk/>
            <pc:sldMk cId="796453221" sldId="2147481087"/>
            <ac:spMk id="4" creationId="{BC0371C4-F0E9-1A2C-5E12-BD4DEB5036AA}"/>
          </ac:spMkLst>
        </pc:spChg>
        <pc:spChg chg="mod">
          <ac:chgData name="Lee, Anna" userId="92bce0d3-ed39-4448-be06-4cf8a312c7e6" providerId="ADAL" clId="{C9449DB1-E87A-49A9-9E1F-07F839BE4DED}" dt="2025-07-09T12:40:29.751" v="17707" actId="207"/>
          <ac:spMkLst>
            <pc:docMk/>
            <pc:sldMk cId="796453221" sldId="2147481087"/>
            <ac:spMk id="5" creationId="{35CE6678-21C6-FD2F-4901-8AC4F704C237}"/>
          </ac:spMkLst>
        </pc:spChg>
        <pc:spChg chg="mod">
          <ac:chgData name="Lee, Anna" userId="92bce0d3-ed39-4448-be06-4cf8a312c7e6" providerId="ADAL" clId="{C9449DB1-E87A-49A9-9E1F-07F839BE4DED}" dt="2025-07-08T17:37:10.855" v="17329"/>
          <ac:spMkLst>
            <pc:docMk/>
            <pc:sldMk cId="796453221" sldId="2147481087"/>
            <ac:spMk id="7" creationId="{E5CE9EFD-F2FB-C0A9-F483-2743D64EA284}"/>
          </ac:spMkLst>
        </pc:spChg>
        <pc:spChg chg="mod">
          <ac:chgData name="Lee, Anna" userId="92bce0d3-ed39-4448-be06-4cf8a312c7e6" providerId="ADAL" clId="{C9449DB1-E87A-49A9-9E1F-07F839BE4DED}" dt="2025-07-08T17:37:10.855" v="17329"/>
          <ac:spMkLst>
            <pc:docMk/>
            <pc:sldMk cId="796453221" sldId="2147481087"/>
            <ac:spMk id="10" creationId="{89495FDF-6312-CCB8-C211-D2D8AA1F090F}"/>
          </ac:spMkLst>
        </pc:spChg>
        <pc:spChg chg="mod">
          <ac:chgData name="Lee, Anna" userId="92bce0d3-ed39-4448-be06-4cf8a312c7e6" providerId="ADAL" clId="{C9449DB1-E87A-49A9-9E1F-07F839BE4DED}" dt="2025-07-08T17:37:10.855" v="17329"/>
          <ac:spMkLst>
            <pc:docMk/>
            <pc:sldMk cId="796453221" sldId="2147481087"/>
            <ac:spMk id="12" creationId="{39346A18-F029-23A6-CAA7-CF5EE7ADA9A2}"/>
          </ac:spMkLst>
        </pc:spChg>
        <pc:spChg chg="mod">
          <ac:chgData name="Lee, Anna" userId="92bce0d3-ed39-4448-be06-4cf8a312c7e6" providerId="ADAL" clId="{C9449DB1-E87A-49A9-9E1F-07F839BE4DED}" dt="2025-07-08T17:37:10.855" v="17329"/>
          <ac:spMkLst>
            <pc:docMk/>
            <pc:sldMk cId="796453221" sldId="2147481087"/>
            <ac:spMk id="13" creationId="{83583588-036D-842A-A621-32721B6FB475}"/>
          </ac:spMkLst>
        </pc:spChg>
        <pc:spChg chg="mod">
          <ac:chgData name="Lee, Anna" userId="92bce0d3-ed39-4448-be06-4cf8a312c7e6" providerId="ADAL" clId="{C9449DB1-E87A-49A9-9E1F-07F839BE4DED}" dt="2025-07-08T17:37:10.855" v="17329"/>
          <ac:spMkLst>
            <pc:docMk/>
            <pc:sldMk cId="796453221" sldId="2147481087"/>
            <ac:spMk id="15" creationId="{FF028FAF-32E4-A1B1-9F64-0CBC8CB6FB73}"/>
          </ac:spMkLst>
        </pc:spChg>
        <pc:spChg chg="add del mod">
          <ac:chgData name="Lee, Anna" userId="92bce0d3-ed39-4448-be06-4cf8a312c7e6" providerId="ADAL" clId="{C9449DB1-E87A-49A9-9E1F-07F839BE4DED}" dt="2025-07-09T12:39:14.992" v="17677" actId="478"/>
          <ac:spMkLst>
            <pc:docMk/>
            <pc:sldMk cId="796453221" sldId="2147481087"/>
            <ac:spMk id="17" creationId="{DD0E9856-F71A-F9EA-0FB4-E3B38F2D4AE2}"/>
          </ac:spMkLst>
        </pc:spChg>
        <pc:spChg chg="add del mod">
          <ac:chgData name="Lee, Anna" userId="92bce0d3-ed39-4448-be06-4cf8a312c7e6" providerId="ADAL" clId="{C9449DB1-E87A-49A9-9E1F-07F839BE4DED}" dt="2025-07-09T12:39:14.992" v="17677" actId="478"/>
          <ac:spMkLst>
            <pc:docMk/>
            <pc:sldMk cId="796453221" sldId="2147481087"/>
            <ac:spMk id="18" creationId="{D952CEE1-0637-4C41-4638-4C2A95AF81C7}"/>
          </ac:spMkLst>
        </pc:spChg>
        <pc:spChg chg="add del mod">
          <ac:chgData name="Lee, Anna" userId="92bce0d3-ed39-4448-be06-4cf8a312c7e6" providerId="ADAL" clId="{C9449DB1-E87A-49A9-9E1F-07F839BE4DED}" dt="2025-07-09T12:39:14.992" v="17677" actId="478"/>
          <ac:spMkLst>
            <pc:docMk/>
            <pc:sldMk cId="796453221" sldId="2147481087"/>
            <ac:spMk id="19" creationId="{CEAA808D-4C8F-7C62-4874-4057E92EB1CA}"/>
          </ac:spMkLst>
        </pc:spChg>
        <pc:spChg chg="add del mod">
          <ac:chgData name="Lee, Anna" userId="92bce0d3-ed39-4448-be06-4cf8a312c7e6" providerId="ADAL" clId="{C9449DB1-E87A-49A9-9E1F-07F839BE4DED}" dt="2025-07-09T12:39:14.992" v="17677" actId="478"/>
          <ac:spMkLst>
            <pc:docMk/>
            <pc:sldMk cId="796453221" sldId="2147481087"/>
            <ac:spMk id="20" creationId="{F5224320-3ACC-D187-B5CB-2549DE4DF7E1}"/>
          </ac:spMkLst>
        </pc:spChg>
        <pc:spChg chg="add del mod">
          <ac:chgData name="Lee, Anna" userId="92bce0d3-ed39-4448-be06-4cf8a312c7e6" providerId="ADAL" clId="{C9449DB1-E87A-49A9-9E1F-07F839BE4DED}" dt="2025-07-09T12:39:14.992" v="17677" actId="478"/>
          <ac:spMkLst>
            <pc:docMk/>
            <pc:sldMk cId="796453221" sldId="2147481087"/>
            <ac:spMk id="21" creationId="{80F0325B-67E3-31B3-4A20-50F75847458D}"/>
          </ac:spMkLst>
        </pc:spChg>
        <pc:grpChg chg="del">
          <ac:chgData name="Lee, Anna" userId="92bce0d3-ed39-4448-be06-4cf8a312c7e6" providerId="ADAL" clId="{C9449DB1-E87A-49A9-9E1F-07F839BE4DED}" dt="2025-07-08T17:37:20.249" v="17347" actId="478"/>
          <ac:grpSpMkLst>
            <pc:docMk/>
            <pc:sldMk cId="796453221" sldId="2147481087"/>
            <ac:grpSpMk id="6" creationId="{440C6F45-747A-EBA2-526F-345A60191A4B}"/>
          </ac:grpSpMkLst>
        </pc:grpChg>
        <pc:picChg chg="add mod">
          <ac:chgData name="Lee, Anna" userId="92bce0d3-ed39-4448-be06-4cf8a312c7e6" providerId="ADAL" clId="{C9449DB1-E87A-49A9-9E1F-07F839BE4DED}" dt="2025-07-09T12:37:40.312" v="17581" actId="1076"/>
          <ac:picMkLst>
            <pc:docMk/>
            <pc:sldMk cId="796453221" sldId="2147481087"/>
            <ac:picMk id="23" creationId="{59EAC018-28CB-0749-EF80-F637DB875490}"/>
          </ac:picMkLst>
        </pc:picChg>
        <pc:cxnChg chg="add del mod">
          <ac:chgData name="Lee, Anna" userId="92bce0d3-ed39-4448-be06-4cf8a312c7e6" providerId="ADAL" clId="{C9449DB1-E87A-49A9-9E1F-07F839BE4DED}" dt="2025-07-09T12:39:23.839" v="17687" actId="692"/>
          <ac:cxnSpMkLst>
            <pc:docMk/>
            <pc:sldMk cId="796453221" sldId="2147481087"/>
            <ac:cxnSpMk id="16" creationId="{4FDDBD1D-81E2-6F28-74E0-7BDEDDD32AF6}"/>
          </ac:cxnSpMkLst>
        </pc:cxnChg>
      </pc:sldChg>
      <pc:sldChg chg="addSp delSp modSp add mod">
        <pc:chgData name="Lee, Anna" userId="92bce0d3-ed39-4448-be06-4cf8a312c7e6" providerId="ADAL" clId="{C9449DB1-E87A-49A9-9E1F-07F839BE4DED}" dt="2025-07-09T14:15:47.693" v="19698" actId="20577"/>
        <pc:sldMkLst>
          <pc:docMk/>
          <pc:sldMk cId="1380453690" sldId="2147481088"/>
        </pc:sldMkLst>
        <pc:spChg chg="mod">
          <ac:chgData name="Lee, Anna" userId="92bce0d3-ed39-4448-be06-4cf8a312c7e6" providerId="ADAL" clId="{C9449DB1-E87A-49A9-9E1F-07F839BE4DED}" dt="2025-07-09T12:41:42.196" v="17723" actId="1076"/>
          <ac:spMkLst>
            <pc:docMk/>
            <pc:sldMk cId="1380453690" sldId="2147481088"/>
            <ac:spMk id="4" creationId="{04BE791E-E5D7-1E6F-FFB9-86326639FEF7}"/>
          </ac:spMkLst>
        </pc:spChg>
        <pc:spChg chg="mod">
          <ac:chgData name="Lee, Anna" userId="92bce0d3-ed39-4448-be06-4cf8a312c7e6" providerId="ADAL" clId="{C9449DB1-E87A-49A9-9E1F-07F839BE4DED}" dt="2025-07-09T12:54:42.314" v="19047" actId="554"/>
          <ac:spMkLst>
            <pc:docMk/>
            <pc:sldMk cId="1380453690" sldId="2147481088"/>
            <ac:spMk id="5" creationId="{A8DFD176-46BB-B2DB-F8E5-A44EDCE43E38}"/>
          </ac:spMkLst>
        </pc:spChg>
        <pc:spChg chg="add mod">
          <ac:chgData name="Lee, Anna" userId="92bce0d3-ed39-4448-be06-4cf8a312c7e6" providerId="ADAL" clId="{C9449DB1-E87A-49A9-9E1F-07F839BE4DED}" dt="2025-07-09T14:14:54.580" v="19677" actId="20577"/>
          <ac:spMkLst>
            <pc:docMk/>
            <pc:sldMk cId="1380453690" sldId="2147481088"/>
            <ac:spMk id="6" creationId="{B0BC38BA-D25E-B9A6-1E4E-6B9F9712CD40}"/>
          </ac:spMkLst>
        </pc:spChg>
        <pc:spChg chg="add mod">
          <ac:chgData name="Lee, Anna" userId="92bce0d3-ed39-4448-be06-4cf8a312c7e6" providerId="ADAL" clId="{C9449DB1-E87A-49A9-9E1F-07F839BE4DED}" dt="2025-07-09T14:15:47.693" v="19698" actId="20577"/>
          <ac:spMkLst>
            <pc:docMk/>
            <pc:sldMk cId="1380453690" sldId="2147481088"/>
            <ac:spMk id="7" creationId="{C7DE10C1-D54B-A7E0-4344-60F27B74EF41}"/>
          </ac:spMkLst>
        </pc:spChg>
        <pc:picChg chg="add mod">
          <ac:chgData name="Lee, Anna" userId="92bce0d3-ed39-4448-be06-4cf8a312c7e6" providerId="ADAL" clId="{C9449DB1-E87A-49A9-9E1F-07F839BE4DED}" dt="2025-07-09T12:41:43.850" v="17724" actId="1076"/>
          <ac:picMkLst>
            <pc:docMk/>
            <pc:sldMk cId="1380453690" sldId="2147481088"/>
            <ac:picMk id="3" creationId="{BAD1E8FA-D2A9-5894-CBF5-063CEE7D0929}"/>
          </ac:picMkLst>
        </pc:picChg>
        <pc:picChg chg="add mod modCrop">
          <ac:chgData name="Lee, Anna" userId="92bce0d3-ed39-4448-be06-4cf8a312c7e6" providerId="ADAL" clId="{C9449DB1-E87A-49A9-9E1F-07F839BE4DED}" dt="2025-07-09T12:58:17.704" v="19580" actId="208"/>
          <ac:picMkLst>
            <pc:docMk/>
            <pc:sldMk cId="1380453690" sldId="2147481088"/>
            <ac:picMk id="9" creationId="{A017AFC2-7395-AEA3-B79F-442B135DEB94}"/>
          </ac:picMkLst>
        </pc:picChg>
        <pc:picChg chg="del">
          <ac:chgData name="Lee, Anna" userId="92bce0d3-ed39-4448-be06-4cf8a312c7e6" providerId="ADAL" clId="{C9449DB1-E87A-49A9-9E1F-07F839BE4DED}" dt="2025-07-09T12:40:39.608" v="17715" actId="478"/>
          <ac:picMkLst>
            <pc:docMk/>
            <pc:sldMk cId="1380453690" sldId="2147481088"/>
            <ac:picMk id="23" creationId="{F9980E02-A958-F0E0-D48C-64B6E087923F}"/>
          </ac:picMkLst>
        </pc:picChg>
        <pc:cxnChg chg="del">
          <ac:chgData name="Lee, Anna" userId="92bce0d3-ed39-4448-be06-4cf8a312c7e6" providerId="ADAL" clId="{C9449DB1-E87A-49A9-9E1F-07F839BE4DED}" dt="2025-07-09T12:41:45.168" v="17725" actId="478"/>
          <ac:cxnSpMkLst>
            <pc:docMk/>
            <pc:sldMk cId="1380453690" sldId="2147481088"/>
            <ac:cxnSpMk id="16" creationId="{4F8DA254-1845-BCBF-8240-0E3FB9A5B1BF}"/>
          </ac:cxnSpMkLst>
        </pc:cxnChg>
      </pc:sldChg>
      <pc:sldMasterChg chg="modSldLayout sldLayoutOrd">
        <pc:chgData name="Lee, Anna" userId="92bce0d3-ed39-4448-be06-4cf8a312c7e6" providerId="ADAL" clId="{C9449DB1-E87A-49A9-9E1F-07F839BE4DED}" dt="2025-07-02T18:49:49.611" v="13493" actId="478"/>
        <pc:sldMasterMkLst>
          <pc:docMk/>
          <pc:sldMasterMk cId="3533966966" sldId="2147483648"/>
        </pc:sldMasterMkLst>
        <pc:sldLayoutChg chg="delSp modSp mod">
          <pc:chgData name="Lee, Anna" userId="92bce0d3-ed39-4448-be06-4cf8a312c7e6" providerId="ADAL" clId="{C9449DB1-E87A-49A9-9E1F-07F839BE4DED}" dt="2025-06-17T15:39:33.105" v="97" actId="478"/>
          <pc:sldLayoutMkLst>
            <pc:docMk/>
            <pc:sldMasterMk cId="3533966966" sldId="2147483648"/>
            <pc:sldLayoutMk cId="3266588201" sldId="2147483650"/>
          </pc:sldLayoutMkLst>
          <pc:spChg chg="mod">
            <ac:chgData name="Lee, Anna" userId="92bce0d3-ed39-4448-be06-4cf8a312c7e6" providerId="ADAL" clId="{C9449DB1-E87A-49A9-9E1F-07F839BE4DED}" dt="2025-06-17T15:39:31.216" v="96" actId="14100"/>
            <ac:spMkLst>
              <pc:docMk/>
              <pc:sldMasterMk cId="3533966966" sldId="2147483648"/>
              <pc:sldLayoutMk cId="3266588201" sldId="2147483650"/>
              <ac:spMk id="2" creationId="{07FA6109-E43B-FBEB-7A7B-EDB74CCA2142}"/>
            </ac:spMkLst>
          </pc:spChg>
        </pc:sldLayoutChg>
        <pc:sldLayoutChg chg="addSp delSp modSp mod ord">
          <pc:chgData name="Lee, Anna" userId="92bce0d3-ed39-4448-be06-4cf8a312c7e6" providerId="ADAL" clId="{C9449DB1-E87A-49A9-9E1F-07F839BE4DED}" dt="2025-06-30T15:47:29.302" v="7274" actId="3064"/>
          <pc:sldLayoutMkLst>
            <pc:docMk/>
            <pc:sldMasterMk cId="3533966966" sldId="2147483648"/>
            <pc:sldLayoutMk cId="3179970323" sldId="2147483654"/>
          </pc:sldLayoutMkLst>
          <pc:spChg chg="mod">
            <ac:chgData name="Lee, Anna" userId="92bce0d3-ed39-4448-be06-4cf8a312c7e6" providerId="ADAL" clId="{C9449DB1-E87A-49A9-9E1F-07F839BE4DED}" dt="2025-06-30T15:47:29.302" v="7274" actId="3064"/>
            <ac:spMkLst>
              <pc:docMk/>
              <pc:sldMasterMk cId="3533966966" sldId="2147483648"/>
              <pc:sldLayoutMk cId="3179970323" sldId="2147483654"/>
              <ac:spMk id="2" creationId="{46ED4174-5504-2E82-45C4-ED9CE98FBFB6}"/>
            </ac:spMkLst>
          </pc:spChg>
          <pc:spChg chg="add mod">
            <ac:chgData name="Lee, Anna" userId="92bce0d3-ed39-4448-be06-4cf8a312c7e6" providerId="ADAL" clId="{C9449DB1-E87A-49A9-9E1F-07F839BE4DED}" dt="2025-06-17T16:19:04.842" v="2567"/>
            <ac:spMkLst>
              <pc:docMk/>
              <pc:sldMasterMk cId="3533966966" sldId="2147483648"/>
              <pc:sldLayoutMk cId="3179970323" sldId="2147483654"/>
              <ac:spMk id="8" creationId="{C0D11A81-0F04-A530-6238-35DE2CAF83E8}"/>
            </ac:spMkLst>
          </pc:spChg>
        </pc:sldLayoutChg>
        <pc:sldLayoutChg chg="delSp mod">
          <pc:chgData name="Lee, Anna" userId="92bce0d3-ed39-4448-be06-4cf8a312c7e6" providerId="ADAL" clId="{C9449DB1-E87A-49A9-9E1F-07F839BE4DED}" dt="2025-07-02T18:49:49.611" v="13493" actId="478"/>
          <pc:sldLayoutMkLst>
            <pc:docMk/>
            <pc:sldMasterMk cId="3533966966" sldId="2147483648"/>
            <pc:sldLayoutMk cId="2976018780" sldId="214748366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E7013C-4284-206F-1C5F-0CD41FE15F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70948-A094-02A4-E4B2-F70E79225B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598D8-90DA-4830-A377-DFCE51B0F68A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CCD47-BD74-2A5B-2D6A-AE8689478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0B5A8-134E-945C-7008-B213F97370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20540-6913-4172-ACCF-B99A2F32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25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63D47-3B25-4AB2-B342-FE391222FA18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403C5-C2EE-43ED-B5B1-2D9401C6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7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did I pick these specific #s to talk about? There are so many other good data points here?!  </a:t>
            </a:r>
          </a:p>
          <a:p>
            <a:r>
              <a:rPr lang="en-US" dirty="0"/>
              <a:t>Well, I’m the Director of this movie, and this is MY story.  Sure, we’ve often questioned, why does the female lead always trip and fall when being chased by a monster?  Well, because it adds to the excitement, and this is what I want to happen in MY 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03C5-C2EE-43ED-B5B1-2D9401C6F9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3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4174-5504-2E82-45C4-ED9CE98FB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03" y="455612"/>
            <a:ext cx="8587468" cy="549275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DD18F-80D6-94E0-DF7A-180B86C1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B660-F09C-4760-B6CE-7E53D8F915C9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8D93F-A154-8A45-C704-DEA86C5EE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D11A81-0F04-A530-6238-35DE2CAF83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28866" y="6356350"/>
            <a:ext cx="524933" cy="365125"/>
          </a:xfrm>
        </p:spPr>
        <p:txBody>
          <a:bodyPr/>
          <a:lstStyle/>
          <a:p>
            <a:fld id="{236E9356-C1D3-4312-955F-B5409A2162F2}" type="slidenum">
              <a:rPr lang="en-US" b="1" smtClean="0">
                <a:latin typeface="+mj-lt"/>
              </a:rPr>
              <a:t>‹#›</a:t>
            </a:fld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997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4BC044-D04E-7C17-9A71-2E4929045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2B75C-4FAD-BE67-2372-02DBF401C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7A9EC-930C-E77F-8CF8-0483B49E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B660-F09C-4760-B6CE-7E53D8F915C9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5634E-81E8-B585-A543-0D1145D8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0176F-2D48-F8D2-5950-EF4A1728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9356-C1D3-4312-955F-B5409A21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7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6FDCD2-5A25-4132-A829-365A43AAA2CF}"/>
              </a:ext>
            </a:extLst>
          </p:cNvPr>
          <p:cNvCxnSpPr/>
          <p:nvPr userDrawn="1"/>
        </p:nvCxnSpPr>
        <p:spPr>
          <a:xfrm>
            <a:off x="609600" y="381000"/>
            <a:ext cx="10972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45919AD-36C2-4214-89C4-F6CAFE1A95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600200"/>
            <a:ext cx="8155180" cy="46101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85E3F26-CD4B-4F4B-A76A-323B5897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1458"/>
            <a:ext cx="10972800" cy="967982"/>
          </a:xfrm>
          <a:prstGeom prst="rect">
            <a:avLst/>
          </a:prstGeom>
        </p:spPr>
        <p:txBody>
          <a:bodyPr vert="horz" wrap="none" lIns="0" tIns="0" rIns="0" bIns="9144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AEBB67-1858-8045-8897-E60ACC3C61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93227" y="6210300"/>
            <a:ext cx="6363371" cy="2667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Source placeholder</a:t>
            </a:r>
          </a:p>
        </p:txBody>
      </p:sp>
    </p:spTree>
    <p:extLst>
      <p:ext uri="{BB962C8B-B14F-4D97-AF65-F5344CB8AC3E}">
        <p14:creationId xmlns:p14="http://schemas.microsoft.com/office/powerpoint/2010/main" val="2976018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pos="384">
          <p15:clr>
            <a:srgbClr val="FBAE40"/>
          </p15:clr>
        </p15:guide>
        <p15:guide id="3" pos="7296">
          <p15:clr>
            <a:srgbClr val="FBAE40"/>
          </p15:clr>
        </p15:guide>
        <p15:guide id="4" pos="5520">
          <p15:clr>
            <a:srgbClr val="FBAE40"/>
          </p15:clr>
        </p15:guide>
        <p15:guide id="5" pos="57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6FA4A-EE4E-7C26-4D09-FBA7DECAF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D9ED1-D6A0-374E-70C1-0FD6934D6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86EA6-2981-CD85-51CB-F466B422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B660-F09C-4760-B6CE-7E53D8F915C9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D4EFA-EA80-58B9-0B86-A00A71FB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86933-9672-35FF-98A7-376D46AA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9356-C1D3-4312-955F-B5409A21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3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A6109-E43B-FBEB-7A7B-EDB74CCA2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32333" cy="59160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582D3-3BF8-7CEE-934A-42166C7D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B660-F09C-4760-B6CE-7E53D8F915C9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E415E-B9FB-2BA1-94A0-99828B711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D7460-A06D-90B0-2FDB-658B8CCE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9356-C1D3-4312-955F-B5409A2162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8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1BED-633E-AB07-5329-7921BE19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5474D-4014-756E-6E09-02D02D82C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01D3E-E74F-DFFC-39D6-7CF81CA3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B660-F09C-4760-B6CE-7E53D8F915C9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C2B96-B990-02FF-1406-FDD745EE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58F60-1E60-BF4F-1E2B-25586221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9356-C1D3-4312-955F-B5409A21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3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AB47-03B4-0451-2430-7691487D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B9213-5729-D007-EC94-BE3A9189E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13184-AF4B-837B-2111-1AA720618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56505-2505-D710-70D0-87D02670D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A6F31-2F6D-2A4D-BF8A-0CF9E0D53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0425F-0A74-DE44-BF50-49E63D8B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B660-F09C-4760-B6CE-7E53D8F915C9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E5E5DB-39A9-FF96-6FEC-18B20325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D214E-87F1-4731-9E28-1064531F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9356-C1D3-4312-955F-B5409A21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2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9EF9D6-D5CC-B92A-6DD7-4C7B50BE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B660-F09C-4760-B6CE-7E53D8F915C9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7E2CD-2EA4-56AF-3A8D-A5EBCCEA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91A16-4ED2-CED1-8244-EAA7BD6B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9356-C1D3-4312-955F-B5409A21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1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E916-9705-C1F7-B708-7BF0944C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63A9C-0BB1-B6E7-7DBD-8D30B1B8D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54E0C-95EE-B4C0-9302-84E2A84EA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40E3C-AC6A-38E9-20AD-8312798C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B660-F09C-4760-B6CE-7E53D8F915C9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6121A-3186-5026-CBD3-D9212FB3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009DB-FDC0-EECD-0B58-02CEAAE3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9356-C1D3-4312-955F-B5409A21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8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F4F3-414E-91AF-0711-A02F5115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922F1-3BC7-8FC5-B08E-49AB96866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7D375-0055-6220-EC08-44CF39260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B0BC4-BF0D-EBCE-A31D-AA7408E7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B660-F09C-4760-B6CE-7E53D8F915C9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B7A79-BE9C-6CED-855C-EE68A2ED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5BECF-4FA5-CEE7-830E-0221D2338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9356-C1D3-4312-955F-B5409A21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501E-F5F2-69F4-7DFF-582BF842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2A6DD-E6F6-A1EF-F8D7-33CF8E588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FB733-534E-B037-2272-07348C68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B660-F09C-4760-B6CE-7E53D8F915C9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31E65-CBB6-18CC-BE67-3870088C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2EB00-500E-7716-674D-0A018ABC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9356-C1D3-4312-955F-B5409A21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4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05E5D6-F0FC-228D-BD37-0DA92FE3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2238F-500E-6CAE-38CB-00F33E19A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66F87-589C-AA41-A95D-9308A2232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65B660-F09C-4760-B6CE-7E53D8F915C9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6204A-84B2-E344-8D35-F740D7F85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4782C-5101-B5EA-7A94-682B114F6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6E9356-C1D3-4312-955F-B5409A21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6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C0BE-4D41-F73E-C06F-A71308095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072" y="686243"/>
            <a:ext cx="6464755" cy="2387600"/>
          </a:xfrm>
        </p:spPr>
        <p:txBody>
          <a:bodyPr>
            <a:noAutofit/>
          </a:bodyPr>
          <a:lstStyle/>
          <a:p>
            <a:pPr algn="l"/>
            <a:r>
              <a:rPr lang="en-US" sz="4400" b="1" i="0" u="none" strike="noStrike" baseline="0" dirty="0">
                <a:solidFill>
                  <a:schemeClr val="accent1"/>
                </a:solidFill>
              </a:rPr>
              <a:t>Elevate Your Insights Org with C-Suite Level Reporting and Storytelling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78063-7FAA-FE46-9FFA-300CBC072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072" y="3793683"/>
            <a:ext cx="5284786" cy="1408339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dirty="0"/>
          </a:p>
          <a:p>
            <a:pPr algn="l"/>
            <a:r>
              <a:rPr lang="en-US" sz="3200" b="1" dirty="0"/>
              <a:t>Speaker: Anna Lee</a:t>
            </a:r>
          </a:p>
          <a:p>
            <a:pPr algn="l"/>
            <a:r>
              <a:rPr lang="en-US" sz="3200" b="1" dirty="0"/>
              <a:t>July 2025</a:t>
            </a:r>
          </a:p>
        </p:txBody>
      </p:sp>
      <p:pic>
        <p:nvPicPr>
          <p:cNvPr id="1026" name="Picture 2" descr="5 Analytic Tools to Elevate Your Oracle Portal Experience | Boxfusion">
            <a:extLst>
              <a:ext uri="{FF2B5EF4-FFF2-40B4-BE49-F238E27FC236}">
                <a16:creationId xmlns:a16="http://schemas.microsoft.com/office/drawing/2014/main" id="{D9EF2520-EFA0-8DD2-FE4B-2BE14B59E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28" y="3347771"/>
            <a:ext cx="4558262" cy="25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52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4EE72-68D5-95C5-1B75-078AA49A89EF}"/>
              </a:ext>
            </a:extLst>
          </p:cNvPr>
          <p:cNvSpPr/>
          <p:nvPr/>
        </p:nvSpPr>
        <p:spPr>
          <a:xfrm>
            <a:off x="0" y="0"/>
            <a:ext cx="407323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240CC5-1312-2C82-E25B-A1D91EE6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70" y="2082735"/>
            <a:ext cx="3831748" cy="270857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8800" dirty="0">
                <a:solidFill>
                  <a:schemeClr val="bg1"/>
                </a:solidFill>
              </a:rPr>
              <a:t>4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Key Questions That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Help To Focus</a:t>
            </a:r>
            <a:b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Your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Story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</a:rPr>
              <a:t>Insights</a:t>
            </a:r>
            <a:r>
              <a:rPr lang="en-US" sz="3200" dirty="0">
                <a:solidFill>
                  <a:schemeClr val="bg1"/>
                </a:solidFill>
              </a:rPr>
              <a:t> &amp;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Actionable Recommendations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472B9D-F167-1662-DC08-B167B5914F7B}"/>
              </a:ext>
            </a:extLst>
          </p:cNvPr>
          <p:cNvGrpSpPr/>
          <p:nvPr/>
        </p:nvGrpSpPr>
        <p:grpSpPr>
          <a:xfrm>
            <a:off x="1826828" y="612104"/>
            <a:ext cx="648233" cy="790377"/>
            <a:chOff x="5278402" y="309100"/>
            <a:chExt cx="506088" cy="703442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4FC237D-1284-ABF4-237F-D367D9A899CB}"/>
                </a:ext>
              </a:extLst>
            </p:cNvPr>
            <p:cNvSpPr/>
            <p:nvPr/>
          </p:nvSpPr>
          <p:spPr>
            <a:xfrm>
              <a:off x="5278402" y="309100"/>
              <a:ext cx="506088" cy="528258"/>
            </a:xfrm>
            <a:custGeom>
              <a:avLst/>
              <a:gdLst>
                <a:gd name="connsiteX0" fmla="*/ 61548 w 506088"/>
                <a:gd name="connsiteY0" fmla="*/ 421358 h 528258"/>
                <a:gd name="connsiteX1" fmla="*/ 120683 w 506088"/>
                <a:gd name="connsiteY1" fmla="*/ 517534 h 528258"/>
                <a:gd name="connsiteX2" fmla="*/ 137987 w 506088"/>
                <a:gd name="connsiteY2" fmla="*/ 528259 h 528258"/>
                <a:gd name="connsiteX3" fmla="*/ 368024 w 506088"/>
                <a:gd name="connsiteY3" fmla="*/ 528259 h 528258"/>
                <a:gd name="connsiteX4" fmla="*/ 385328 w 506088"/>
                <a:gd name="connsiteY4" fmla="*/ 517534 h 528258"/>
                <a:gd name="connsiteX5" fmla="*/ 444540 w 506088"/>
                <a:gd name="connsiteY5" fmla="*/ 421358 h 528258"/>
                <a:gd name="connsiteX6" fmla="*/ 488473 w 506088"/>
                <a:gd name="connsiteY6" fmla="*/ 349337 h 528258"/>
                <a:gd name="connsiteX7" fmla="*/ 506088 w 506088"/>
                <a:gd name="connsiteY7" fmla="*/ 261745 h 528258"/>
                <a:gd name="connsiteX8" fmla="*/ 506088 w 506088"/>
                <a:gd name="connsiteY8" fmla="*/ 253044 h 528258"/>
                <a:gd name="connsiteX9" fmla="*/ 253044 w 506088"/>
                <a:gd name="connsiteY9" fmla="*/ 0 h 528258"/>
                <a:gd name="connsiteX10" fmla="*/ 0 w 506088"/>
                <a:gd name="connsiteY10" fmla="*/ 253044 h 528258"/>
                <a:gd name="connsiteX11" fmla="*/ 0 w 506088"/>
                <a:gd name="connsiteY11" fmla="*/ 261745 h 528258"/>
                <a:gd name="connsiteX12" fmla="*/ 17616 w 506088"/>
                <a:gd name="connsiteY12" fmla="*/ 349337 h 528258"/>
                <a:gd name="connsiteX13" fmla="*/ 61548 w 506088"/>
                <a:gd name="connsiteY13" fmla="*/ 421358 h 528258"/>
                <a:gd name="connsiteX14" fmla="*/ 253044 w 506088"/>
                <a:gd name="connsiteY14" fmla="*/ 42044 h 528258"/>
                <a:gd name="connsiteX15" fmla="*/ 467159 w 506088"/>
                <a:gd name="connsiteY15" fmla="*/ 253083 h 528258"/>
                <a:gd name="connsiteX16" fmla="*/ 467159 w 506088"/>
                <a:gd name="connsiteY16" fmla="*/ 261161 h 528258"/>
                <a:gd name="connsiteX17" fmla="*/ 452190 w 506088"/>
                <a:gd name="connsiteY17" fmla="*/ 335284 h 528258"/>
                <a:gd name="connsiteX18" fmla="*/ 415829 w 506088"/>
                <a:gd name="connsiteY18" fmla="*/ 395060 h 528258"/>
                <a:gd name="connsiteX19" fmla="*/ 355897 w 506088"/>
                <a:gd name="connsiteY19" fmla="*/ 489329 h 528258"/>
                <a:gd name="connsiteX20" fmla="*/ 150191 w 506088"/>
                <a:gd name="connsiteY20" fmla="*/ 489329 h 528258"/>
                <a:gd name="connsiteX21" fmla="*/ 90648 w 506088"/>
                <a:gd name="connsiteY21" fmla="*/ 395508 h 528258"/>
                <a:gd name="connsiteX22" fmla="*/ 53957 w 506088"/>
                <a:gd name="connsiteY22" fmla="*/ 335439 h 528258"/>
                <a:gd name="connsiteX23" fmla="*/ 38930 w 506088"/>
                <a:gd name="connsiteY23" fmla="*/ 261142 h 528258"/>
                <a:gd name="connsiteX24" fmla="*/ 38930 w 506088"/>
                <a:gd name="connsiteY24" fmla="*/ 253803 h 528258"/>
                <a:gd name="connsiteX25" fmla="*/ 253044 w 506088"/>
                <a:gd name="connsiteY25" fmla="*/ 42044 h 528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06088" h="528258">
                  <a:moveTo>
                    <a:pt x="61548" y="421358"/>
                  </a:moveTo>
                  <a:cubicBezTo>
                    <a:pt x="84964" y="450985"/>
                    <a:pt x="104813" y="483266"/>
                    <a:pt x="120683" y="517534"/>
                  </a:cubicBezTo>
                  <a:cubicBezTo>
                    <a:pt x="123941" y="524109"/>
                    <a:pt x="130649" y="528267"/>
                    <a:pt x="137987" y="528259"/>
                  </a:cubicBezTo>
                  <a:lnTo>
                    <a:pt x="368024" y="528259"/>
                  </a:lnTo>
                  <a:cubicBezTo>
                    <a:pt x="375362" y="528267"/>
                    <a:pt x="382069" y="524109"/>
                    <a:pt x="385328" y="517534"/>
                  </a:cubicBezTo>
                  <a:cubicBezTo>
                    <a:pt x="401244" y="483274"/>
                    <a:pt x="421118" y="450997"/>
                    <a:pt x="444540" y="421358"/>
                  </a:cubicBezTo>
                  <a:cubicBezTo>
                    <a:pt x="463361" y="400162"/>
                    <a:pt x="478240" y="375771"/>
                    <a:pt x="488473" y="349337"/>
                  </a:cubicBezTo>
                  <a:cubicBezTo>
                    <a:pt x="499221" y="321337"/>
                    <a:pt x="505175" y="291725"/>
                    <a:pt x="506088" y="261745"/>
                  </a:cubicBezTo>
                  <a:lnTo>
                    <a:pt x="506088" y="253044"/>
                  </a:lnTo>
                  <a:cubicBezTo>
                    <a:pt x="506088" y="113292"/>
                    <a:pt x="392797" y="0"/>
                    <a:pt x="253044" y="0"/>
                  </a:cubicBezTo>
                  <a:cubicBezTo>
                    <a:pt x="113292" y="0"/>
                    <a:pt x="0" y="113292"/>
                    <a:pt x="0" y="253044"/>
                  </a:cubicBezTo>
                  <a:lnTo>
                    <a:pt x="0" y="261745"/>
                  </a:lnTo>
                  <a:cubicBezTo>
                    <a:pt x="923" y="291723"/>
                    <a:pt x="6877" y="321333"/>
                    <a:pt x="17616" y="349337"/>
                  </a:cubicBezTo>
                  <a:cubicBezTo>
                    <a:pt x="27848" y="375771"/>
                    <a:pt x="42727" y="400162"/>
                    <a:pt x="61548" y="421358"/>
                  </a:cubicBezTo>
                  <a:close/>
                  <a:moveTo>
                    <a:pt x="253044" y="42044"/>
                  </a:moveTo>
                  <a:cubicBezTo>
                    <a:pt x="370046" y="42179"/>
                    <a:pt x="465331" y="136097"/>
                    <a:pt x="467159" y="253083"/>
                  </a:cubicBezTo>
                  <a:lnTo>
                    <a:pt x="467159" y="261161"/>
                  </a:lnTo>
                  <a:cubicBezTo>
                    <a:pt x="466325" y="286530"/>
                    <a:pt x="461266" y="311581"/>
                    <a:pt x="452190" y="335284"/>
                  </a:cubicBezTo>
                  <a:cubicBezTo>
                    <a:pt x="443717" y="357211"/>
                    <a:pt x="431405" y="377452"/>
                    <a:pt x="415829" y="395060"/>
                  </a:cubicBezTo>
                  <a:cubicBezTo>
                    <a:pt x="392181" y="423993"/>
                    <a:pt x="372063" y="455639"/>
                    <a:pt x="355897" y="489329"/>
                  </a:cubicBezTo>
                  <a:lnTo>
                    <a:pt x="150191" y="489329"/>
                  </a:lnTo>
                  <a:cubicBezTo>
                    <a:pt x="134248" y="455742"/>
                    <a:pt x="114251" y="424234"/>
                    <a:pt x="90648" y="395508"/>
                  </a:cubicBezTo>
                  <a:cubicBezTo>
                    <a:pt x="74938" y="377830"/>
                    <a:pt x="62512" y="357487"/>
                    <a:pt x="53957" y="335439"/>
                  </a:cubicBezTo>
                  <a:cubicBezTo>
                    <a:pt x="44847" y="311682"/>
                    <a:pt x="39769" y="286571"/>
                    <a:pt x="38930" y="261142"/>
                  </a:cubicBezTo>
                  <a:lnTo>
                    <a:pt x="38930" y="253803"/>
                  </a:lnTo>
                  <a:cubicBezTo>
                    <a:pt x="40440" y="136566"/>
                    <a:pt x="135797" y="42258"/>
                    <a:pt x="253044" y="42044"/>
                  </a:cubicBezTo>
                  <a:close/>
                </a:path>
              </a:pathLst>
            </a:custGeom>
            <a:grpFill/>
            <a:ln w="19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894768-74A3-06BB-4158-3240A18241DE}"/>
                </a:ext>
              </a:extLst>
            </p:cNvPr>
            <p:cNvSpPr/>
            <p:nvPr/>
          </p:nvSpPr>
          <p:spPr>
            <a:xfrm>
              <a:off x="5414657" y="876288"/>
              <a:ext cx="233579" cy="38929"/>
            </a:xfrm>
            <a:custGeom>
              <a:avLst/>
              <a:gdLst>
                <a:gd name="connsiteX0" fmla="*/ 233579 w 233579"/>
                <a:gd name="connsiteY0" fmla="*/ 19465 h 38929"/>
                <a:gd name="connsiteX1" fmla="*/ 214114 w 233579"/>
                <a:gd name="connsiteY1" fmla="*/ 0 h 38929"/>
                <a:gd name="connsiteX2" fmla="*/ 19465 w 233579"/>
                <a:gd name="connsiteY2" fmla="*/ 0 h 38929"/>
                <a:gd name="connsiteX3" fmla="*/ 0 w 233579"/>
                <a:gd name="connsiteY3" fmla="*/ 19465 h 38929"/>
                <a:gd name="connsiteX4" fmla="*/ 19465 w 233579"/>
                <a:gd name="connsiteY4" fmla="*/ 38930 h 38929"/>
                <a:gd name="connsiteX5" fmla="*/ 214114 w 233579"/>
                <a:gd name="connsiteY5" fmla="*/ 38930 h 38929"/>
                <a:gd name="connsiteX6" fmla="*/ 233579 w 233579"/>
                <a:gd name="connsiteY6" fmla="*/ 19465 h 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579" h="38929">
                  <a:moveTo>
                    <a:pt x="233579" y="19465"/>
                  </a:moveTo>
                  <a:cubicBezTo>
                    <a:pt x="233579" y="8714"/>
                    <a:pt x="224865" y="0"/>
                    <a:pt x="214114" y="0"/>
                  </a:cubicBezTo>
                  <a:lnTo>
                    <a:pt x="19465" y="0"/>
                  </a:lnTo>
                  <a:cubicBezTo>
                    <a:pt x="8714" y="0"/>
                    <a:pt x="0" y="8714"/>
                    <a:pt x="0" y="19465"/>
                  </a:cubicBezTo>
                  <a:cubicBezTo>
                    <a:pt x="0" y="30215"/>
                    <a:pt x="8714" y="38930"/>
                    <a:pt x="19465" y="38930"/>
                  </a:cubicBezTo>
                  <a:lnTo>
                    <a:pt x="214114" y="38930"/>
                  </a:lnTo>
                  <a:cubicBezTo>
                    <a:pt x="224865" y="38930"/>
                    <a:pt x="233579" y="30215"/>
                    <a:pt x="233579" y="19465"/>
                  </a:cubicBezTo>
                  <a:close/>
                </a:path>
              </a:pathLst>
            </a:custGeom>
            <a:grpFill/>
            <a:ln w="19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4C49A6C-5699-A507-133F-BDC599266DC0}"/>
                </a:ext>
              </a:extLst>
            </p:cNvPr>
            <p:cNvSpPr/>
            <p:nvPr/>
          </p:nvSpPr>
          <p:spPr>
            <a:xfrm>
              <a:off x="5473052" y="958586"/>
              <a:ext cx="116789" cy="53956"/>
            </a:xfrm>
            <a:custGeom>
              <a:avLst/>
              <a:gdLst>
                <a:gd name="connsiteX0" fmla="*/ 58395 w 116789"/>
                <a:gd name="connsiteY0" fmla="*/ 53957 h 53956"/>
                <a:gd name="connsiteX1" fmla="*/ 116790 w 116789"/>
                <a:gd name="connsiteY1" fmla="*/ 0 h 53956"/>
                <a:gd name="connsiteX2" fmla="*/ 0 w 116789"/>
                <a:gd name="connsiteY2" fmla="*/ 0 h 53956"/>
                <a:gd name="connsiteX3" fmla="*/ 58395 w 116789"/>
                <a:gd name="connsiteY3" fmla="*/ 53957 h 5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89" h="53956">
                  <a:moveTo>
                    <a:pt x="58395" y="53957"/>
                  </a:moveTo>
                  <a:cubicBezTo>
                    <a:pt x="88945" y="53931"/>
                    <a:pt x="114355" y="30453"/>
                    <a:pt x="116790" y="0"/>
                  </a:cubicBezTo>
                  <a:lnTo>
                    <a:pt x="0" y="0"/>
                  </a:lnTo>
                  <a:cubicBezTo>
                    <a:pt x="2480" y="30431"/>
                    <a:pt x="27864" y="53885"/>
                    <a:pt x="58395" y="53957"/>
                  </a:cubicBezTo>
                  <a:close/>
                </a:path>
              </a:pathLst>
            </a:custGeom>
            <a:grpFill/>
            <a:ln w="19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F72391D-814D-F4AC-49BC-088976B57042}"/>
                </a:ext>
              </a:extLst>
            </p:cNvPr>
            <p:cNvSpPr/>
            <p:nvPr/>
          </p:nvSpPr>
          <p:spPr>
            <a:xfrm>
              <a:off x="5426530" y="428673"/>
              <a:ext cx="209832" cy="292071"/>
            </a:xfrm>
            <a:custGeom>
              <a:avLst/>
              <a:gdLst>
                <a:gd name="connsiteX0" fmla="*/ 102970 w 209832"/>
                <a:gd name="connsiteY0" fmla="*/ 292071 h 292071"/>
                <a:gd name="connsiteX1" fmla="*/ 209832 w 209832"/>
                <a:gd name="connsiteY1" fmla="*/ 95222 h 292071"/>
                <a:gd name="connsiteX2" fmla="*/ 102970 w 209832"/>
                <a:gd name="connsiteY2" fmla="*/ 116439 h 292071"/>
                <a:gd name="connsiteX3" fmla="*/ 102970 w 209832"/>
                <a:gd name="connsiteY3" fmla="*/ 0 h 292071"/>
                <a:gd name="connsiteX4" fmla="*/ 0 w 209832"/>
                <a:gd name="connsiteY4" fmla="*/ 201131 h 292071"/>
                <a:gd name="connsiteX5" fmla="*/ 102970 w 209832"/>
                <a:gd name="connsiteY5" fmla="*/ 177773 h 292071"/>
                <a:gd name="connsiteX6" fmla="*/ 102970 w 209832"/>
                <a:gd name="connsiteY6" fmla="*/ 292071 h 29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832" h="292071">
                  <a:moveTo>
                    <a:pt x="102970" y="292071"/>
                  </a:moveTo>
                  <a:lnTo>
                    <a:pt x="209832" y="95222"/>
                  </a:lnTo>
                  <a:lnTo>
                    <a:pt x="102970" y="116439"/>
                  </a:lnTo>
                  <a:lnTo>
                    <a:pt x="102970" y="0"/>
                  </a:lnTo>
                  <a:lnTo>
                    <a:pt x="0" y="201131"/>
                  </a:lnTo>
                  <a:lnTo>
                    <a:pt x="102970" y="177773"/>
                  </a:lnTo>
                  <a:lnTo>
                    <a:pt x="102970" y="292071"/>
                  </a:lnTo>
                  <a:close/>
                </a:path>
              </a:pathLst>
            </a:custGeom>
            <a:grpFill/>
            <a:ln w="19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4FADD26-7DDF-FE21-56A9-8FE9648CBC6E}"/>
              </a:ext>
            </a:extLst>
          </p:cNvPr>
          <p:cNvGrpSpPr/>
          <p:nvPr/>
        </p:nvGrpSpPr>
        <p:grpSpPr>
          <a:xfrm>
            <a:off x="4867531" y="632909"/>
            <a:ext cx="6592987" cy="938975"/>
            <a:chOff x="4867531" y="632909"/>
            <a:chExt cx="6592987" cy="9389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CD032C-C976-AAA9-0186-F0D885D65C51}"/>
                </a:ext>
              </a:extLst>
            </p:cNvPr>
            <p:cNvSpPr txBox="1"/>
            <p:nvPr/>
          </p:nvSpPr>
          <p:spPr>
            <a:xfrm>
              <a:off x="6047473" y="632909"/>
              <a:ext cx="5413045" cy="938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chemeClr val="accent4"/>
                  </a:solidFill>
                </a:rPr>
                <a:t>Who’s your audience or final user of this deck? </a:t>
              </a:r>
              <a:r>
                <a:rPr lang="en-US" sz="2000" dirty="0"/>
                <a:t>(e.g. marketing, product dev,  C-suite, insights team)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B2D6BC4-EF64-1A4B-9382-5F0F4239AB46}"/>
                </a:ext>
              </a:extLst>
            </p:cNvPr>
            <p:cNvGrpSpPr/>
            <p:nvPr/>
          </p:nvGrpSpPr>
          <p:grpSpPr>
            <a:xfrm>
              <a:off x="4867531" y="834323"/>
              <a:ext cx="873980" cy="527475"/>
              <a:chOff x="4811244" y="973613"/>
              <a:chExt cx="1440405" cy="739667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7698141-7766-4446-996F-2BA43EBD5299}"/>
                  </a:ext>
                </a:extLst>
              </p:cNvPr>
              <p:cNvSpPr/>
              <p:nvPr/>
            </p:nvSpPr>
            <p:spPr>
              <a:xfrm>
                <a:off x="4972063" y="977584"/>
                <a:ext cx="301356" cy="301356"/>
              </a:xfrm>
              <a:custGeom>
                <a:avLst/>
                <a:gdLst>
                  <a:gd name="connsiteX0" fmla="*/ 150620 w 301356"/>
                  <a:gd name="connsiteY0" fmla="*/ 301356 h 301356"/>
                  <a:gd name="connsiteX1" fmla="*/ 301356 w 301356"/>
                  <a:gd name="connsiteY1" fmla="*/ 150737 h 301356"/>
                  <a:gd name="connsiteX2" fmla="*/ 150736 w 301356"/>
                  <a:gd name="connsiteY2" fmla="*/ 0 h 301356"/>
                  <a:gd name="connsiteX3" fmla="*/ 0 w 301356"/>
                  <a:gd name="connsiteY3" fmla="*/ 150620 h 301356"/>
                  <a:gd name="connsiteX4" fmla="*/ 0 w 301356"/>
                  <a:gd name="connsiteY4" fmla="*/ 150678 h 301356"/>
                  <a:gd name="connsiteX5" fmla="*/ 150600 w 301356"/>
                  <a:gd name="connsiteY5" fmla="*/ 301356 h 301356"/>
                  <a:gd name="connsiteX6" fmla="*/ 150620 w 301356"/>
                  <a:gd name="connsiteY6" fmla="*/ 301356 h 301356"/>
                  <a:gd name="connsiteX7" fmla="*/ 150620 w 301356"/>
                  <a:gd name="connsiteY7" fmla="*/ 38949 h 301356"/>
                  <a:gd name="connsiteX8" fmla="*/ 262426 w 301356"/>
                  <a:gd name="connsiteY8" fmla="*/ 150639 h 301356"/>
                  <a:gd name="connsiteX9" fmla="*/ 150736 w 301356"/>
                  <a:gd name="connsiteY9" fmla="*/ 262446 h 301356"/>
                  <a:gd name="connsiteX10" fmla="*/ 38930 w 301356"/>
                  <a:gd name="connsiteY10" fmla="*/ 150756 h 301356"/>
                  <a:gd name="connsiteX11" fmla="*/ 38930 w 301356"/>
                  <a:gd name="connsiteY11" fmla="*/ 150678 h 301356"/>
                  <a:gd name="connsiteX12" fmla="*/ 150620 w 301356"/>
                  <a:gd name="connsiteY12" fmla="*/ 38949 h 301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356" h="301356">
                    <a:moveTo>
                      <a:pt x="150620" y="301356"/>
                    </a:moveTo>
                    <a:cubicBezTo>
                      <a:pt x="233836" y="301389"/>
                      <a:pt x="301323" y="233953"/>
                      <a:pt x="301356" y="150737"/>
                    </a:cubicBezTo>
                    <a:cubicBezTo>
                      <a:pt x="301389" y="67520"/>
                      <a:pt x="233953" y="33"/>
                      <a:pt x="150736" y="0"/>
                    </a:cubicBezTo>
                    <a:cubicBezTo>
                      <a:pt x="67520" y="-33"/>
                      <a:pt x="33" y="67403"/>
                      <a:pt x="0" y="150620"/>
                    </a:cubicBezTo>
                    <a:cubicBezTo>
                      <a:pt x="0" y="150639"/>
                      <a:pt x="0" y="150659"/>
                      <a:pt x="0" y="150678"/>
                    </a:cubicBezTo>
                    <a:cubicBezTo>
                      <a:pt x="-21" y="233873"/>
                      <a:pt x="67405" y="301335"/>
                      <a:pt x="150600" y="301356"/>
                    </a:cubicBezTo>
                    <a:cubicBezTo>
                      <a:pt x="150606" y="301356"/>
                      <a:pt x="150614" y="301356"/>
                      <a:pt x="150620" y="301356"/>
                    </a:cubicBezTo>
                    <a:close/>
                    <a:moveTo>
                      <a:pt x="150620" y="38949"/>
                    </a:moveTo>
                    <a:cubicBezTo>
                      <a:pt x="212337" y="38916"/>
                      <a:pt x="262393" y="88922"/>
                      <a:pt x="262426" y="150639"/>
                    </a:cubicBezTo>
                    <a:cubicBezTo>
                      <a:pt x="262459" y="212357"/>
                      <a:pt x="212454" y="262413"/>
                      <a:pt x="150736" y="262446"/>
                    </a:cubicBezTo>
                    <a:cubicBezTo>
                      <a:pt x="89019" y="262479"/>
                      <a:pt x="38963" y="212473"/>
                      <a:pt x="38930" y="150756"/>
                    </a:cubicBezTo>
                    <a:cubicBezTo>
                      <a:pt x="38930" y="150731"/>
                      <a:pt x="38930" y="150703"/>
                      <a:pt x="38930" y="150678"/>
                    </a:cubicBezTo>
                    <a:cubicBezTo>
                      <a:pt x="38984" y="89009"/>
                      <a:pt x="88951" y="39025"/>
                      <a:pt x="150620" y="38949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9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24A8ADA-ACDD-1C31-5EC4-74BEA3A90072}"/>
                  </a:ext>
                </a:extLst>
              </p:cNvPr>
              <p:cNvSpPr/>
              <p:nvPr/>
            </p:nvSpPr>
            <p:spPr>
              <a:xfrm>
                <a:off x="5789590" y="973613"/>
                <a:ext cx="301317" cy="301317"/>
              </a:xfrm>
              <a:custGeom>
                <a:avLst/>
                <a:gdLst>
                  <a:gd name="connsiteX0" fmla="*/ 150620 w 301317"/>
                  <a:gd name="connsiteY0" fmla="*/ 301317 h 301317"/>
                  <a:gd name="connsiteX1" fmla="*/ 301317 w 301317"/>
                  <a:gd name="connsiteY1" fmla="*/ 150698 h 301317"/>
                  <a:gd name="connsiteX2" fmla="*/ 150698 w 301317"/>
                  <a:gd name="connsiteY2" fmla="*/ 0 h 301317"/>
                  <a:gd name="connsiteX3" fmla="*/ 0 w 301317"/>
                  <a:gd name="connsiteY3" fmla="*/ 150620 h 301317"/>
                  <a:gd name="connsiteX4" fmla="*/ 0 w 301317"/>
                  <a:gd name="connsiteY4" fmla="*/ 150659 h 301317"/>
                  <a:gd name="connsiteX5" fmla="*/ 150620 w 301317"/>
                  <a:gd name="connsiteY5" fmla="*/ 301317 h 301317"/>
                  <a:gd name="connsiteX6" fmla="*/ 150620 w 301317"/>
                  <a:gd name="connsiteY6" fmla="*/ 38930 h 301317"/>
                  <a:gd name="connsiteX7" fmla="*/ 262387 w 301317"/>
                  <a:gd name="connsiteY7" fmla="*/ 150620 h 301317"/>
                  <a:gd name="connsiteX8" fmla="*/ 150698 w 301317"/>
                  <a:gd name="connsiteY8" fmla="*/ 262387 h 301317"/>
                  <a:gd name="connsiteX9" fmla="*/ 38930 w 301317"/>
                  <a:gd name="connsiteY9" fmla="*/ 150698 h 301317"/>
                  <a:gd name="connsiteX10" fmla="*/ 38930 w 301317"/>
                  <a:gd name="connsiteY10" fmla="*/ 150659 h 301317"/>
                  <a:gd name="connsiteX11" fmla="*/ 150620 w 301317"/>
                  <a:gd name="connsiteY11" fmla="*/ 38930 h 301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317" h="301317">
                    <a:moveTo>
                      <a:pt x="150620" y="301317"/>
                    </a:moveTo>
                    <a:cubicBezTo>
                      <a:pt x="233826" y="301339"/>
                      <a:pt x="301296" y="233904"/>
                      <a:pt x="301317" y="150698"/>
                    </a:cubicBezTo>
                    <a:cubicBezTo>
                      <a:pt x="301339" y="67491"/>
                      <a:pt x="233904" y="21"/>
                      <a:pt x="150698" y="0"/>
                    </a:cubicBezTo>
                    <a:cubicBezTo>
                      <a:pt x="67491" y="-21"/>
                      <a:pt x="21" y="67413"/>
                      <a:pt x="0" y="150620"/>
                    </a:cubicBezTo>
                    <a:cubicBezTo>
                      <a:pt x="0" y="150633"/>
                      <a:pt x="0" y="150645"/>
                      <a:pt x="0" y="150659"/>
                    </a:cubicBezTo>
                    <a:cubicBezTo>
                      <a:pt x="-12" y="233854"/>
                      <a:pt x="67425" y="301306"/>
                      <a:pt x="150620" y="301317"/>
                    </a:cubicBezTo>
                    <a:close/>
                    <a:moveTo>
                      <a:pt x="150620" y="38930"/>
                    </a:moveTo>
                    <a:cubicBezTo>
                      <a:pt x="212325" y="38908"/>
                      <a:pt x="262366" y="88914"/>
                      <a:pt x="262387" y="150620"/>
                    </a:cubicBezTo>
                    <a:cubicBezTo>
                      <a:pt x="262409" y="212326"/>
                      <a:pt x="212403" y="262366"/>
                      <a:pt x="150698" y="262387"/>
                    </a:cubicBezTo>
                    <a:cubicBezTo>
                      <a:pt x="88992" y="262409"/>
                      <a:pt x="38951" y="212403"/>
                      <a:pt x="38930" y="150698"/>
                    </a:cubicBezTo>
                    <a:cubicBezTo>
                      <a:pt x="38930" y="150684"/>
                      <a:pt x="38930" y="150672"/>
                      <a:pt x="38930" y="150659"/>
                    </a:cubicBezTo>
                    <a:cubicBezTo>
                      <a:pt x="38984" y="88990"/>
                      <a:pt x="88951" y="39006"/>
                      <a:pt x="150620" y="3893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9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1FA4041-F8C5-925A-A8E9-28EB3FE5A702}"/>
                  </a:ext>
                </a:extLst>
              </p:cNvPr>
              <p:cNvSpPr/>
              <p:nvPr/>
            </p:nvSpPr>
            <p:spPr>
              <a:xfrm>
                <a:off x="5656859" y="1302415"/>
                <a:ext cx="594790" cy="290222"/>
              </a:xfrm>
              <a:custGeom>
                <a:avLst/>
                <a:gdLst>
                  <a:gd name="connsiteX0" fmla="*/ 558449 w 594790"/>
                  <a:gd name="connsiteY0" fmla="*/ 92011 h 290222"/>
                  <a:gd name="connsiteX1" fmla="*/ 409387 w 594790"/>
                  <a:gd name="connsiteY1" fmla="*/ 19095 h 290222"/>
                  <a:gd name="connsiteX2" fmla="*/ 283351 w 594790"/>
                  <a:gd name="connsiteY2" fmla="*/ 0 h 290222"/>
                  <a:gd name="connsiteX3" fmla="*/ 157569 w 594790"/>
                  <a:gd name="connsiteY3" fmla="*/ 19017 h 290222"/>
                  <a:gd name="connsiteX4" fmla="*/ 8409 w 594790"/>
                  <a:gd name="connsiteY4" fmla="*/ 91875 h 290222"/>
                  <a:gd name="connsiteX5" fmla="*/ 0 w 594790"/>
                  <a:gd name="connsiteY5" fmla="*/ 99466 h 290222"/>
                  <a:gd name="connsiteX6" fmla="*/ 11796 w 594790"/>
                  <a:gd name="connsiteY6" fmla="*/ 102580 h 290222"/>
                  <a:gd name="connsiteX7" fmla="*/ 46074 w 594790"/>
                  <a:gd name="connsiteY7" fmla="*/ 113597 h 290222"/>
                  <a:gd name="connsiteX8" fmla="*/ 168041 w 594790"/>
                  <a:gd name="connsiteY8" fmla="*/ 56604 h 290222"/>
                  <a:gd name="connsiteX9" fmla="*/ 283351 w 594790"/>
                  <a:gd name="connsiteY9" fmla="*/ 39086 h 290222"/>
                  <a:gd name="connsiteX10" fmla="*/ 398447 w 594790"/>
                  <a:gd name="connsiteY10" fmla="*/ 56604 h 290222"/>
                  <a:gd name="connsiteX11" fmla="*/ 533962 w 594790"/>
                  <a:gd name="connsiteY11" fmla="*/ 122434 h 290222"/>
                  <a:gd name="connsiteX12" fmla="*/ 555860 w 594790"/>
                  <a:gd name="connsiteY12" fmla="*/ 165647 h 290222"/>
                  <a:gd name="connsiteX13" fmla="*/ 555860 w 594790"/>
                  <a:gd name="connsiteY13" fmla="*/ 290222 h 290222"/>
                  <a:gd name="connsiteX14" fmla="*/ 594790 w 594790"/>
                  <a:gd name="connsiteY14" fmla="*/ 290222 h 290222"/>
                  <a:gd name="connsiteX15" fmla="*/ 594790 w 594790"/>
                  <a:gd name="connsiteY15" fmla="*/ 165647 h 290222"/>
                  <a:gd name="connsiteX16" fmla="*/ 558449 w 594790"/>
                  <a:gd name="connsiteY16" fmla="*/ 92011 h 29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4790" h="290222">
                    <a:moveTo>
                      <a:pt x="558449" y="92011"/>
                    </a:moveTo>
                    <a:cubicBezTo>
                      <a:pt x="514199" y="57881"/>
                      <a:pt x="463491" y="33077"/>
                      <a:pt x="409387" y="19095"/>
                    </a:cubicBezTo>
                    <a:cubicBezTo>
                      <a:pt x="368549" y="6538"/>
                      <a:pt x="326075" y="103"/>
                      <a:pt x="283351" y="0"/>
                    </a:cubicBezTo>
                    <a:cubicBezTo>
                      <a:pt x="240762" y="691"/>
                      <a:pt x="198459" y="7087"/>
                      <a:pt x="157569" y="19017"/>
                    </a:cubicBezTo>
                    <a:cubicBezTo>
                      <a:pt x="104038" y="34570"/>
                      <a:pt x="53583" y="59216"/>
                      <a:pt x="8409" y="91875"/>
                    </a:cubicBezTo>
                    <a:cubicBezTo>
                      <a:pt x="5466" y="94245"/>
                      <a:pt x="2659" y="96780"/>
                      <a:pt x="0" y="99466"/>
                    </a:cubicBezTo>
                    <a:cubicBezTo>
                      <a:pt x="3893" y="100556"/>
                      <a:pt x="7786" y="101412"/>
                      <a:pt x="11796" y="102580"/>
                    </a:cubicBezTo>
                    <a:cubicBezTo>
                      <a:pt x="23630" y="105948"/>
                      <a:pt x="34959" y="109685"/>
                      <a:pt x="46074" y="113597"/>
                    </a:cubicBezTo>
                    <a:cubicBezTo>
                      <a:pt x="83656" y="88618"/>
                      <a:pt x="124768" y="69406"/>
                      <a:pt x="168041" y="56604"/>
                    </a:cubicBezTo>
                    <a:cubicBezTo>
                      <a:pt x="205528" y="45667"/>
                      <a:pt x="244306" y="39775"/>
                      <a:pt x="283351" y="39086"/>
                    </a:cubicBezTo>
                    <a:cubicBezTo>
                      <a:pt x="322373" y="39200"/>
                      <a:pt x="361160" y="45104"/>
                      <a:pt x="398447" y="56604"/>
                    </a:cubicBezTo>
                    <a:cubicBezTo>
                      <a:pt x="447600" y="69176"/>
                      <a:pt x="493697" y="91569"/>
                      <a:pt x="533962" y="122434"/>
                    </a:cubicBezTo>
                    <a:cubicBezTo>
                      <a:pt x="547385" y="132815"/>
                      <a:pt x="555426" y="148683"/>
                      <a:pt x="555860" y="165647"/>
                    </a:cubicBezTo>
                    <a:lnTo>
                      <a:pt x="555860" y="290222"/>
                    </a:lnTo>
                    <a:lnTo>
                      <a:pt x="594790" y="290222"/>
                    </a:lnTo>
                    <a:lnTo>
                      <a:pt x="594790" y="165647"/>
                    </a:lnTo>
                    <a:cubicBezTo>
                      <a:pt x="594374" y="136883"/>
                      <a:pt x="581025" y="109839"/>
                      <a:pt x="558449" y="920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C9C1B0D-C3C6-60FC-5CA8-3B64BEFF5C7A}"/>
                  </a:ext>
                </a:extLst>
              </p:cNvPr>
              <p:cNvSpPr/>
              <p:nvPr/>
            </p:nvSpPr>
            <p:spPr>
              <a:xfrm>
                <a:off x="4811244" y="1306464"/>
                <a:ext cx="591520" cy="290027"/>
              </a:xfrm>
              <a:custGeom>
                <a:avLst/>
                <a:gdLst>
                  <a:gd name="connsiteX0" fmla="*/ 546147 w 591520"/>
                  <a:gd name="connsiteY0" fmla="*/ 110950 h 290027"/>
                  <a:gd name="connsiteX1" fmla="*/ 583734 w 591520"/>
                  <a:gd name="connsiteY1" fmla="*/ 98415 h 290027"/>
                  <a:gd name="connsiteX2" fmla="*/ 591520 w 591520"/>
                  <a:gd name="connsiteY2" fmla="*/ 96468 h 290027"/>
                  <a:gd name="connsiteX3" fmla="*/ 586556 w 591520"/>
                  <a:gd name="connsiteY3" fmla="*/ 92030 h 290027"/>
                  <a:gd name="connsiteX4" fmla="*/ 437494 w 591520"/>
                  <a:gd name="connsiteY4" fmla="*/ 19076 h 290027"/>
                  <a:gd name="connsiteX5" fmla="*/ 311439 w 591520"/>
                  <a:gd name="connsiteY5" fmla="*/ 0 h 290027"/>
                  <a:gd name="connsiteX6" fmla="*/ 185657 w 591520"/>
                  <a:gd name="connsiteY6" fmla="*/ 18998 h 290027"/>
                  <a:gd name="connsiteX7" fmla="*/ 36497 w 591520"/>
                  <a:gd name="connsiteY7" fmla="*/ 91875 h 290027"/>
                  <a:gd name="connsiteX8" fmla="*/ 0 w 591520"/>
                  <a:gd name="connsiteY8" fmla="*/ 165452 h 290027"/>
                  <a:gd name="connsiteX9" fmla="*/ 0 w 591520"/>
                  <a:gd name="connsiteY9" fmla="*/ 290028 h 290027"/>
                  <a:gd name="connsiteX10" fmla="*/ 38930 w 591520"/>
                  <a:gd name="connsiteY10" fmla="*/ 290028 h 290027"/>
                  <a:gd name="connsiteX11" fmla="*/ 38930 w 591520"/>
                  <a:gd name="connsiteY11" fmla="*/ 165452 h 290027"/>
                  <a:gd name="connsiteX12" fmla="*/ 60108 w 591520"/>
                  <a:gd name="connsiteY12" fmla="*/ 122785 h 290027"/>
                  <a:gd name="connsiteX13" fmla="*/ 196129 w 591520"/>
                  <a:gd name="connsiteY13" fmla="*/ 56448 h 290027"/>
                  <a:gd name="connsiteX14" fmla="*/ 311439 w 591520"/>
                  <a:gd name="connsiteY14" fmla="*/ 38930 h 290027"/>
                  <a:gd name="connsiteX15" fmla="*/ 426535 w 591520"/>
                  <a:gd name="connsiteY15" fmla="*/ 56448 h 290027"/>
                  <a:gd name="connsiteX16" fmla="*/ 546147 w 591520"/>
                  <a:gd name="connsiteY16" fmla="*/ 110950 h 29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1520" h="290027">
                    <a:moveTo>
                      <a:pt x="546147" y="110950"/>
                    </a:moveTo>
                    <a:cubicBezTo>
                      <a:pt x="558663" y="106240"/>
                      <a:pt x="571218" y="101977"/>
                      <a:pt x="583734" y="98415"/>
                    </a:cubicBezTo>
                    <a:cubicBezTo>
                      <a:pt x="586401" y="97695"/>
                      <a:pt x="588873" y="97189"/>
                      <a:pt x="591520" y="96468"/>
                    </a:cubicBezTo>
                    <a:cubicBezTo>
                      <a:pt x="589885" y="94969"/>
                      <a:pt x="588308" y="93412"/>
                      <a:pt x="586556" y="92030"/>
                    </a:cubicBezTo>
                    <a:cubicBezTo>
                      <a:pt x="542313" y="57883"/>
                      <a:pt x="491603" y="33065"/>
                      <a:pt x="437494" y="19076"/>
                    </a:cubicBezTo>
                    <a:cubicBezTo>
                      <a:pt x="396647" y="6532"/>
                      <a:pt x="354168" y="105"/>
                      <a:pt x="311439" y="0"/>
                    </a:cubicBezTo>
                    <a:cubicBezTo>
                      <a:pt x="268852" y="697"/>
                      <a:pt x="226550" y="7085"/>
                      <a:pt x="185657" y="18998"/>
                    </a:cubicBezTo>
                    <a:cubicBezTo>
                      <a:pt x="132120" y="34546"/>
                      <a:pt x="81663" y="59199"/>
                      <a:pt x="36497" y="91875"/>
                    </a:cubicBezTo>
                    <a:cubicBezTo>
                      <a:pt x="13888" y="109667"/>
                      <a:pt x="487" y="136687"/>
                      <a:pt x="0" y="165452"/>
                    </a:cubicBezTo>
                    <a:lnTo>
                      <a:pt x="0" y="290028"/>
                    </a:lnTo>
                    <a:lnTo>
                      <a:pt x="38930" y="290028"/>
                    </a:lnTo>
                    <a:lnTo>
                      <a:pt x="38930" y="165452"/>
                    </a:lnTo>
                    <a:cubicBezTo>
                      <a:pt x="39292" y="148788"/>
                      <a:pt x="47055" y="133150"/>
                      <a:pt x="60108" y="122785"/>
                    </a:cubicBezTo>
                    <a:cubicBezTo>
                      <a:pt x="101399" y="93188"/>
                      <a:pt x="147383" y="70761"/>
                      <a:pt x="196129" y="56448"/>
                    </a:cubicBezTo>
                    <a:cubicBezTo>
                      <a:pt x="233616" y="45511"/>
                      <a:pt x="272394" y="39621"/>
                      <a:pt x="311439" y="38930"/>
                    </a:cubicBezTo>
                    <a:cubicBezTo>
                      <a:pt x="350458" y="39056"/>
                      <a:pt x="389244" y="44960"/>
                      <a:pt x="426535" y="56448"/>
                    </a:cubicBezTo>
                    <a:cubicBezTo>
                      <a:pt x="469156" y="67849"/>
                      <a:pt x="509578" y="86269"/>
                      <a:pt x="546147" y="11095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033C0F4-CCA8-8236-D0CF-B5C1E6CE9538}"/>
                  </a:ext>
                </a:extLst>
              </p:cNvPr>
              <p:cNvSpPr/>
              <p:nvPr/>
            </p:nvSpPr>
            <p:spPr>
              <a:xfrm>
                <a:off x="5220008" y="1423253"/>
                <a:ext cx="622878" cy="290027"/>
              </a:xfrm>
              <a:custGeom>
                <a:avLst/>
                <a:gdLst>
                  <a:gd name="connsiteX0" fmla="*/ 586537 w 622878"/>
                  <a:gd name="connsiteY0" fmla="*/ 91972 h 290027"/>
                  <a:gd name="connsiteX1" fmla="*/ 437474 w 622878"/>
                  <a:gd name="connsiteY1" fmla="*/ 19017 h 290027"/>
                  <a:gd name="connsiteX2" fmla="*/ 311439 w 622878"/>
                  <a:gd name="connsiteY2" fmla="*/ 0 h 290027"/>
                  <a:gd name="connsiteX3" fmla="*/ 185657 w 622878"/>
                  <a:gd name="connsiteY3" fmla="*/ 18998 h 290027"/>
                  <a:gd name="connsiteX4" fmla="*/ 36497 w 622878"/>
                  <a:gd name="connsiteY4" fmla="*/ 91875 h 290027"/>
                  <a:gd name="connsiteX5" fmla="*/ 0 w 622878"/>
                  <a:gd name="connsiteY5" fmla="*/ 165452 h 290027"/>
                  <a:gd name="connsiteX6" fmla="*/ 0 w 622878"/>
                  <a:gd name="connsiteY6" fmla="*/ 290028 h 290027"/>
                  <a:gd name="connsiteX7" fmla="*/ 38930 w 622878"/>
                  <a:gd name="connsiteY7" fmla="*/ 290028 h 290027"/>
                  <a:gd name="connsiteX8" fmla="*/ 38930 w 622878"/>
                  <a:gd name="connsiteY8" fmla="*/ 165452 h 290027"/>
                  <a:gd name="connsiteX9" fmla="*/ 60108 w 622878"/>
                  <a:gd name="connsiteY9" fmla="*/ 122785 h 290027"/>
                  <a:gd name="connsiteX10" fmla="*/ 196129 w 622878"/>
                  <a:gd name="connsiteY10" fmla="*/ 56448 h 290027"/>
                  <a:gd name="connsiteX11" fmla="*/ 311439 w 622878"/>
                  <a:gd name="connsiteY11" fmla="*/ 38930 h 290027"/>
                  <a:gd name="connsiteX12" fmla="*/ 426535 w 622878"/>
                  <a:gd name="connsiteY12" fmla="*/ 56448 h 290027"/>
                  <a:gd name="connsiteX13" fmla="*/ 562050 w 622878"/>
                  <a:gd name="connsiteY13" fmla="*/ 122279 h 290027"/>
                  <a:gd name="connsiteX14" fmla="*/ 583948 w 622878"/>
                  <a:gd name="connsiteY14" fmla="*/ 165452 h 290027"/>
                  <a:gd name="connsiteX15" fmla="*/ 583948 w 622878"/>
                  <a:gd name="connsiteY15" fmla="*/ 290028 h 290027"/>
                  <a:gd name="connsiteX16" fmla="*/ 622878 w 622878"/>
                  <a:gd name="connsiteY16" fmla="*/ 290028 h 290027"/>
                  <a:gd name="connsiteX17" fmla="*/ 622878 w 622878"/>
                  <a:gd name="connsiteY17" fmla="*/ 165452 h 290027"/>
                  <a:gd name="connsiteX18" fmla="*/ 586537 w 622878"/>
                  <a:gd name="connsiteY18" fmla="*/ 91972 h 29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2878" h="290027">
                    <a:moveTo>
                      <a:pt x="586537" y="91972"/>
                    </a:moveTo>
                    <a:cubicBezTo>
                      <a:pt x="542293" y="57825"/>
                      <a:pt x="491583" y="33007"/>
                      <a:pt x="437474" y="19017"/>
                    </a:cubicBezTo>
                    <a:cubicBezTo>
                      <a:pt x="396631" y="6495"/>
                      <a:pt x="354159" y="88"/>
                      <a:pt x="311439" y="0"/>
                    </a:cubicBezTo>
                    <a:cubicBezTo>
                      <a:pt x="268852" y="697"/>
                      <a:pt x="226550" y="7085"/>
                      <a:pt x="185657" y="18998"/>
                    </a:cubicBezTo>
                    <a:cubicBezTo>
                      <a:pt x="132120" y="34545"/>
                      <a:pt x="81663" y="59199"/>
                      <a:pt x="36497" y="91875"/>
                    </a:cubicBezTo>
                    <a:cubicBezTo>
                      <a:pt x="13888" y="109667"/>
                      <a:pt x="487" y="136687"/>
                      <a:pt x="0" y="165452"/>
                    </a:cubicBezTo>
                    <a:lnTo>
                      <a:pt x="0" y="290028"/>
                    </a:lnTo>
                    <a:lnTo>
                      <a:pt x="38930" y="290028"/>
                    </a:lnTo>
                    <a:lnTo>
                      <a:pt x="38930" y="165452"/>
                    </a:lnTo>
                    <a:cubicBezTo>
                      <a:pt x="39292" y="148788"/>
                      <a:pt x="47055" y="133150"/>
                      <a:pt x="60108" y="122785"/>
                    </a:cubicBezTo>
                    <a:cubicBezTo>
                      <a:pt x="101399" y="93188"/>
                      <a:pt x="147383" y="70761"/>
                      <a:pt x="196129" y="56448"/>
                    </a:cubicBezTo>
                    <a:cubicBezTo>
                      <a:pt x="233616" y="45511"/>
                      <a:pt x="272394" y="39621"/>
                      <a:pt x="311439" y="38930"/>
                    </a:cubicBezTo>
                    <a:cubicBezTo>
                      <a:pt x="350458" y="39056"/>
                      <a:pt x="389244" y="44960"/>
                      <a:pt x="426535" y="56448"/>
                    </a:cubicBezTo>
                    <a:cubicBezTo>
                      <a:pt x="475686" y="69025"/>
                      <a:pt x="521783" y="91417"/>
                      <a:pt x="562050" y="122279"/>
                    </a:cubicBezTo>
                    <a:cubicBezTo>
                      <a:pt x="575463" y="132652"/>
                      <a:pt x="583502" y="148502"/>
                      <a:pt x="583948" y="165452"/>
                    </a:cubicBezTo>
                    <a:lnTo>
                      <a:pt x="583948" y="290028"/>
                    </a:lnTo>
                    <a:lnTo>
                      <a:pt x="622878" y="290028"/>
                    </a:lnTo>
                    <a:lnTo>
                      <a:pt x="622878" y="165452"/>
                    </a:lnTo>
                    <a:cubicBezTo>
                      <a:pt x="622423" y="136741"/>
                      <a:pt x="609077" y="109759"/>
                      <a:pt x="586537" y="9197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3AB4BB7-D0FE-9544-4C76-93F6A04D9DC5}"/>
                  </a:ext>
                </a:extLst>
              </p:cNvPr>
              <p:cNvSpPr/>
              <p:nvPr/>
            </p:nvSpPr>
            <p:spPr>
              <a:xfrm>
                <a:off x="5380827" y="1094374"/>
                <a:ext cx="301356" cy="301356"/>
              </a:xfrm>
              <a:custGeom>
                <a:avLst/>
                <a:gdLst>
                  <a:gd name="connsiteX0" fmla="*/ 150620 w 301356"/>
                  <a:gd name="connsiteY0" fmla="*/ 301356 h 301356"/>
                  <a:gd name="connsiteX1" fmla="*/ 301356 w 301356"/>
                  <a:gd name="connsiteY1" fmla="*/ 150737 h 301356"/>
                  <a:gd name="connsiteX2" fmla="*/ 150736 w 301356"/>
                  <a:gd name="connsiteY2" fmla="*/ 0 h 301356"/>
                  <a:gd name="connsiteX3" fmla="*/ 0 w 301356"/>
                  <a:gd name="connsiteY3" fmla="*/ 150620 h 301356"/>
                  <a:gd name="connsiteX4" fmla="*/ 0 w 301356"/>
                  <a:gd name="connsiteY4" fmla="*/ 150678 h 301356"/>
                  <a:gd name="connsiteX5" fmla="*/ 150600 w 301356"/>
                  <a:gd name="connsiteY5" fmla="*/ 301356 h 301356"/>
                  <a:gd name="connsiteX6" fmla="*/ 150620 w 301356"/>
                  <a:gd name="connsiteY6" fmla="*/ 301356 h 301356"/>
                  <a:gd name="connsiteX7" fmla="*/ 150620 w 301356"/>
                  <a:gd name="connsiteY7" fmla="*/ 38949 h 301356"/>
                  <a:gd name="connsiteX8" fmla="*/ 262426 w 301356"/>
                  <a:gd name="connsiteY8" fmla="*/ 150639 h 301356"/>
                  <a:gd name="connsiteX9" fmla="*/ 150736 w 301356"/>
                  <a:gd name="connsiteY9" fmla="*/ 262446 h 301356"/>
                  <a:gd name="connsiteX10" fmla="*/ 38930 w 301356"/>
                  <a:gd name="connsiteY10" fmla="*/ 150756 h 301356"/>
                  <a:gd name="connsiteX11" fmla="*/ 38930 w 301356"/>
                  <a:gd name="connsiteY11" fmla="*/ 150678 h 301356"/>
                  <a:gd name="connsiteX12" fmla="*/ 150620 w 301356"/>
                  <a:gd name="connsiteY12" fmla="*/ 38949 h 301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356" h="301356">
                    <a:moveTo>
                      <a:pt x="150620" y="301356"/>
                    </a:moveTo>
                    <a:cubicBezTo>
                      <a:pt x="233836" y="301389"/>
                      <a:pt x="301323" y="233953"/>
                      <a:pt x="301356" y="150737"/>
                    </a:cubicBezTo>
                    <a:cubicBezTo>
                      <a:pt x="301389" y="67520"/>
                      <a:pt x="233953" y="33"/>
                      <a:pt x="150736" y="0"/>
                    </a:cubicBezTo>
                    <a:cubicBezTo>
                      <a:pt x="67520" y="-33"/>
                      <a:pt x="33" y="67403"/>
                      <a:pt x="0" y="150620"/>
                    </a:cubicBezTo>
                    <a:cubicBezTo>
                      <a:pt x="0" y="150639"/>
                      <a:pt x="0" y="150659"/>
                      <a:pt x="0" y="150678"/>
                    </a:cubicBezTo>
                    <a:cubicBezTo>
                      <a:pt x="-21" y="233873"/>
                      <a:pt x="67405" y="301335"/>
                      <a:pt x="150600" y="301356"/>
                    </a:cubicBezTo>
                    <a:cubicBezTo>
                      <a:pt x="150606" y="301356"/>
                      <a:pt x="150614" y="301356"/>
                      <a:pt x="150620" y="301356"/>
                    </a:cubicBezTo>
                    <a:close/>
                    <a:moveTo>
                      <a:pt x="150620" y="38949"/>
                    </a:moveTo>
                    <a:cubicBezTo>
                      <a:pt x="212337" y="38916"/>
                      <a:pt x="262393" y="88922"/>
                      <a:pt x="262426" y="150639"/>
                    </a:cubicBezTo>
                    <a:cubicBezTo>
                      <a:pt x="262459" y="212357"/>
                      <a:pt x="212454" y="262413"/>
                      <a:pt x="150736" y="262446"/>
                    </a:cubicBezTo>
                    <a:cubicBezTo>
                      <a:pt x="89019" y="262479"/>
                      <a:pt x="38963" y="212473"/>
                      <a:pt x="38930" y="150756"/>
                    </a:cubicBezTo>
                    <a:cubicBezTo>
                      <a:pt x="38930" y="150731"/>
                      <a:pt x="38930" y="150703"/>
                      <a:pt x="38930" y="150678"/>
                    </a:cubicBezTo>
                    <a:cubicBezTo>
                      <a:pt x="38984" y="89009"/>
                      <a:pt x="88951" y="39025"/>
                      <a:pt x="150620" y="38949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9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3ED11AA-24CA-D4B7-592C-D193E72266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28866" y="6356350"/>
            <a:ext cx="524933" cy="365125"/>
          </a:xfrm>
        </p:spPr>
        <p:txBody>
          <a:bodyPr/>
          <a:lstStyle/>
          <a:p>
            <a:fld id="{236E9356-C1D3-4312-955F-B5409A2162F2}" type="slidenum">
              <a:rPr lang="en-US" b="1" smtClean="0">
                <a:latin typeface="+mj-lt"/>
              </a:rPr>
              <a:t>10</a:t>
            </a:fld>
            <a:endParaRPr lang="en-US" b="1" dirty="0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13E2AD-AB50-CE9E-5E44-19B425D70105}"/>
              </a:ext>
            </a:extLst>
          </p:cNvPr>
          <p:cNvGrpSpPr/>
          <p:nvPr/>
        </p:nvGrpSpPr>
        <p:grpSpPr>
          <a:xfrm>
            <a:off x="4907232" y="3520142"/>
            <a:ext cx="6667586" cy="889731"/>
            <a:chOff x="4907232" y="3520142"/>
            <a:chExt cx="6667586" cy="88973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9A3D9B-B7E1-90D7-DB20-073899D4ED9A}"/>
                </a:ext>
              </a:extLst>
            </p:cNvPr>
            <p:cNvSpPr txBox="1"/>
            <p:nvPr/>
          </p:nvSpPr>
          <p:spPr>
            <a:xfrm>
              <a:off x="6047473" y="3520142"/>
              <a:ext cx="5527345" cy="88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chemeClr val="accent4"/>
                  </a:solidFill>
                </a:rPr>
                <a:t>What were they looking to learn? </a:t>
              </a:r>
              <a:r>
                <a:rPr lang="en-US" sz="2000" dirty="0"/>
                <a:t>(e.g. competitive landscape, concept evaluation, positioning, CX)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AC36D60-1472-FAA6-5837-573E24C8910C}"/>
                </a:ext>
              </a:extLst>
            </p:cNvPr>
            <p:cNvGrpSpPr/>
            <p:nvPr/>
          </p:nvGrpSpPr>
          <p:grpSpPr>
            <a:xfrm>
              <a:off x="4907232" y="3650933"/>
              <a:ext cx="794578" cy="742949"/>
              <a:chOff x="4982833" y="3592825"/>
              <a:chExt cx="794578" cy="742949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0ED7FFB-9958-0928-BC7B-92904FB79044}"/>
                  </a:ext>
                </a:extLst>
              </p:cNvPr>
              <p:cNvSpPr/>
              <p:nvPr/>
            </p:nvSpPr>
            <p:spPr>
              <a:xfrm>
                <a:off x="5268061" y="4112909"/>
                <a:ext cx="86506" cy="86506"/>
              </a:xfrm>
              <a:custGeom>
                <a:avLst/>
                <a:gdLst>
                  <a:gd name="connsiteX0" fmla="*/ 0 w 86506"/>
                  <a:gd name="connsiteY0" fmla="*/ 43243 h 86506"/>
                  <a:gd name="connsiteX1" fmla="*/ 43244 w 86506"/>
                  <a:gd name="connsiteY1" fmla="*/ 86506 h 86506"/>
                  <a:gd name="connsiteX2" fmla="*/ 86506 w 86506"/>
                  <a:gd name="connsiteY2" fmla="*/ 43263 h 86506"/>
                  <a:gd name="connsiteX3" fmla="*/ 43263 w 86506"/>
                  <a:gd name="connsiteY3" fmla="*/ 0 h 86506"/>
                  <a:gd name="connsiteX4" fmla="*/ 43244 w 86506"/>
                  <a:gd name="connsiteY4" fmla="*/ 0 h 86506"/>
                  <a:gd name="connsiteX5" fmla="*/ 0 w 86506"/>
                  <a:gd name="connsiteY5" fmla="*/ 43243 h 86506"/>
                  <a:gd name="connsiteX6" fmla="*/ 67447 w 86506"/>
                  <a:gd name="connsiteY6" fmla="*/ 43243 h 86506"/>
                  <a:gd name="connsiteX7" fmla="*/ 43253 w 86506"/>
                  <a:gd name="connsiteY7" fmla="*/ 67456 h 86506"/>
                  <a:gd name="connsiteX8" fmla="*/ 19040 w 86506"/>
                  <a:gd name="connsiteY8" fmla="*/ 43263 h 86506"/>
                  <a:gd name="connsiteX9" fmla="*/ 43234 w 86506"/>
                  <a:gd name="connsiteY9" fmla="*/ 19050 h 86506"/>
                  <a:gd name="connsiteX10" fmla="*/ 43253 w 86506"/>
                  <a:gd name="connsiteY10" fmla="*/ 19050 h 86506"/>
                  <a:gd name="connsiteX11" fmla="*/ 67447 w 86506"/>
                  <a:gd name="connsiteY11" fmla="*/ 43243 h 8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506" h="86506">
                    <a:moveTo>
                      <a:pt x="0" y="43243"/>
                    </a:moveTo>
                    <a:cubicBezTo>
                      <a:pt x="-6" y="67131"/>
                      <a:pt x="19356" y="86500"/>
                      <a:pt x="43244" y="86506"/>
                    </a:cubicBezTo>
                    <a:cubicBezTo>
                      <a:pt x="67131" y="86511"/>
                      <a:pt x="86500" y="67150"/>
                      <a:pt x="86506" y="43263"/>
                    </a:cubicBezTo>
                    <a:cubicBezTo>
                      <a:pt x="86512" y="19375"/>
                      <a:pt x="67150" y="6"/>
                      <a:pt x="43263" y="0"/>
                    </a:cubicBezTo>
                    <a:cubicBezTo>
                      <a:pt x="43256" y="0"/>
                      <a:pt x="43250" y="0"/>
                      <a:pt x="43244" y="0"/>
                    </a:cubicBezTo>
                    <a:cubicBezTo>
                      <a:pt x="19363" y="6"/>
                      <a:pt x="6" y="19362"/>
                      <a:pt x="0" y="43243"/>
                    </a:cubicBezTo>
                    <a:close/>
                    <a:moveTo>
                      <a:pt x="67447" y="43243"/>
                    </a:moveTo>
                    <a:cubicBezTo>
                      <a:pt x="67452" y="56611"/>
                      <a:pt x="56620" y="67450"/>
                      <a:pt x="43253" y="67456"/>
                    </a:cubicBezTo>
                    <a:cubicBezTo>
                      <a:pt x="29886" y="67461"/>
                      <a:pt x="19046" y="56630"/>
                      <a:pt x="19040" y="43263"/>
                    </a:cubicBezTo>
                    <a:cubicBezTo>
                      <a:pt x="19035" y="29895"/>
                      <a:pt x="29867" y="19055"/>
                      <a:pt x="43234" y="19050"/>
                    </a:cubicBezTo>
                    <a:cubicBezTo>
                      <a:pt x="43241" y="19050"/>
                      <a:pt x="43246" y="19050"/>
                      <a:pt x="43253" y="19050"/>
                    </a:cubicBezTo>
                    <a:cubicBezTo>
                      <a:pt x="56606" y="19071"/>
                      <a:pt x="67426" y="29890"/>
                      <a:pt x="67447" y="4324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815BF8F-96A1-4B60-98B2-1856ACE62DE3}"/>
                  </a:ext>
                </a:extLst>
              </p:cNvPr>
              <p:cNvSpPr/>
              <p:nvPr/>
            </p:nvSpPr>
            <p:spPr>
              <a:xfrm>
                <a:off x="5224904" y="4211311"/>
                <a:ext cx="171450" cy="86363"/>
              </a:xfrm>
              <a:custGeom>
                <a:avLst/>
                <a:gdLst>
                  <a:gd name="connsiteX0" fmla="*/ 162906 w 171450"/>
                  <a:gd name="connsiteY0" fmla="*/ 25908 h 86363"/>
                  <a:gd name="connsiteX1" fmla="*/ 121082 w 171450"/>
                  <a:gd name="connsiteY1" fmla="*/ 5334 h 86363"/>
                  <a:gd name="connsiteX2" fmla="*/ 85735 w 171450"/>
                  <a:gd name="connsiteY2" fmla="*/ 0 h 86363"/>
                  <a:gd name="connsiteX3" fmla="*/ 50397 w 171450"/>
                  <a:gd name="connsiteY3" fmla="*/ 5334 h 86363"/>
                  <a:gd name="connsiteX4" fmla="*/ 8572 w 171450"/>
                  <a:gd name="connsiteY4" fmla="*/ 25908 h 86363"/>
                  <a:gd name="connsiteX5" fmla="*/ 0 w 171450"/>
                  <a:gd name="connsiteY5" fmla="*/ 43148 h 86363"/>
                  <a:gd name="connsiteX6" fmla="*/ 0 w 171450"/>
                  <a:gd name="connsiteY6" fmla="*/ 86363 h 86363"/>
                  <a:gd name="connsiteX7" fmla="*/ 171450 w 171450"/>
                  <a:gd name="connsiteY7" fmla="*/ 86363 h 86363"/>
                  <a:gd name="connsiteX8" fmla="*/ 171450 w 171450"/>
                  <a:gd name="connsiteY8" fmla="*/ 43120 h 86363"/>
                  <a:gd name="connsiteX9" fmla="*/ 162906 w 171450"/>
                  <a:gd name="connsiteY9" fmla="*/ 25908 h 86363"/>
                  <a:gd name="connsiteX10" fmla="*/ 152429 w 171450"/>
                  <a:gd name="connsiteY10" fmla="*/ 67313 h 86363"/>
                  <a:gd name="connsiteX11" fmla="*/ 19012 w 171450"/>
                  <a:gd name="connsiteY11" fmla="*/ 67313 h 86363"/>
                  <a:gd name="connsiteX12" fmla="*/ 19012 w 171450"/>
                  <a:gd name="connsiteY12" fmla="*/ 43501 h 86363"/>
                  <a:gd name="connsiteX13" fmla="*/ 20164 w 171450"/>
                  <a:gd name="connsiteY13" fmla="*/ 40958 h 86363"/>
                  <a:gd name="connsiteX14" fmla="*/ 55702 w 171450"/>
                  <a:gd name="connsiteY14" fmla="*/ 23565 h 86363"/>
                  <a:gd name="connsiteX15" fmla="*/ 85830 w 171450"/>
                  <a:gd name="connsiteY15" fmla="*/ 19002 h 86363"/>
                  <a:gd name="connsiteX16" fmla="*/ 115453 w 171450"/>
                  <a:gd name="connsiteY16" fmla="*/ 23498 h 86363"/>
                  <a:gd name="connsiteX17" fmla="*/ 116186 w 171450"/>
                  <a:gd name="connsiteY17" fmla="*/ 23708 h 86363"/>
                  <a:gd name="connsiteX18" fmla="*/ 151057 w 171450"/>
                  <a:gd name="connsiteY18" fmla="*/ 40805 h 86363"/>
                  <a:gd name="connsiteX19" fmla="*/ 152390 w 171450"/>
                  <a:gd name="connsiteY19" fmla="*/ 43101 h 8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1450" h="86363">
                    <a:moveTo>
                      <a:pt x="162906" y="25908"/>
                    </a:moveTo>
                    <a:cubicBezTo>
                      <a:pt x="150477" y="16329"/>
                      <a:pt x="136256" y="9333"/>
                      <a:pt x="121082" y="5334"/>
                    </a:cubicBezTo>
                    <a:cubicBezTo>
                      <a:pt x="109628" y="1817"/>
                      <a:pt x="97716" y="20"/>
                      <a:pt x="85735" y="0"/>
                    </a:cubicBezTo>
                    <a:cubicBezTo>
                      <a:pt x="73769" y="179"/>
                      <a:pt x="61882" y="1974"/>
                      <a:pt x="50397" y="5334"/>
                    </a:cubicBezTo>
                    <a:cubicBezTo>
                      <a:pt x="35390" y="9773"/>
                      <a:pt x="21247" y="16730"/>
                      <a:pt x="8572" y="25908"/>
                    </a:cubicBezTo>
                    <a:cubicBezTo>
                      <a:pt x="3283" y="30086"/>
                      <a:pt x="139" y="36409"/>
                      <a:pt x="0" y="43148"/>
                    </a:cubicBezTo>
                    <a:lnTo>
                      <a:pt x="0" y="86363"/>
                    </a:lnTo>
                    <a:lnTo>
                      <a:pt x="171450" y="86363"/>
                    </a:lnTo>
                    <a:lnTo>
                      <a:pt x="171450" y="43120"/>
                    </a:lnTo>
                    <a:cubicBezTo>
                      <a:pt x="171309" y="36396"/>
                      <a:pt x="168176" y="30086"/>
                      <a:pt x="162906" y="25908"/>
                    </a:cubicBezTo>
                    <a:close/>
                    <a:moveTo>
                      <a:pt x="152429" y="67313"/>
                    </a:moveTo>
                    <a:lnTo>
                      <a:pt x="19012" y="67313"/>
                    </a:lnTo>
                    <a:lnTo>
                      <a:pt x="19012" y="43501"/>
                    </a:lnTo>
                    <a:cubicBezTo>
                      <a:pt x="19028" y="42530"/>
                      <a:pt x="19445" y="41610"/>
                      <a:pt x="20164" y="40958"/>
                    </a:cubicBezTo>
                    <a:cubicBezTo>
                      <a:pt x="30957" y="33218"/>
                      <a:pt x="42969" y="27340"/>
                      <a:pt x="55702" y="23565"/>
                    </a:cubicBezTo>
                    <a:cubicBezTo>
                      <a:pt x="65497" y="20707"/>
                      <a:pt x="75628" y="19173"/>
                      <a:pt x="85830" y="19002"/>
                    </a:cubicBezTo>
                    <a:cubicBezTo>
                      <a:pt x="95872" y="19031"/>
                      <a:pt x="105854" y="20546"/>
                      <a:pt x="115453" y="23498"/>
                    </a:cubicBezTo>
                    <a:lnTo>
                      <a:pt x="116186" y="23708"/>
                    </a:lnTo>
                    <a:cubicBezTo>
                      <a:pt x="128837" y="27015"/>
                      <a:pt x="140695" y="32829"/>
                      <a:pt x="151057" y="40805"/>
                    </a:cubicBezTo>
                    <a:cubicBezTo>
                      <a:pt x="151790" y="41361"/>
                      <a:pt x="152270" y="42188"/>
                      <a:pt x="152390" y="4310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D5E8724-E74D-4037-DB55-456BA3019BA5}"/>
                  </a:ext>
                </a:extLst>
              </p:cNvPr>
              <p:cNvSpPr/>
              <p:nvPr/>
            </p:nvSpPr>
            <p:spPr>
              <a:xfrm>
                <a:off x="5457276" y="4112909"/>
                <a:ext cx="86506" cy="86506"/>
              </a:xfrm>
              <a:custGeom>
                <a:avLst/>
                <a:gdLst>
                  <a:gd name="connsiteX0" fmla="*/ 0 w 86506"/>
                  <a:gd name="connsiteY0" fmla="*/ 43243 h 86506"/>
                  <a:gd name="connsiteX1" fmla="*/ 43243 w 86506"/>
                  <a:gd name="connsiteY1" fmla="*/ 86506 h 86506"/>
                  <a:gd name="connsiteX2" fmla="*/ 86506 w 86506"/>
                  <a:gd name="connsiteY2" fmla="*/ 43263 h 86506"/>
                  <a:gd name="connsiteX3" fmla="*/ 43263 w 86506"/>
                  <a:gd name="connsiteY3" fmla="*/ 0 h 86506"/>
                  <a:gd name="connsiteX4" fmla="*/ 43253 w 86506"/>
                  <a:gd name="connsiteY4" fmla="*/ 0 h 86506"/>
                  <a:gd name="connsiteX5" fmla="*/ 0 w 86506"/>
                  <a:gd name="connsiteY5" fmla="*/ 43243 h 86506"/>
                  <a:gd name="connsiteX6" fmla="*/ 67456 w 86506"/>
                  <a:gd name="connsiteY6" fmla="*/ 43243 h 86506"/>
                  <a:gd name="connsiteX7" fmla="*/ 43263 w 86506"/>
                  <a:gd name="connsiteY7" fmla="*/ 67456 h 86506"/>
                  <a:gd name="connsiteX8" fmla="*/ 19050 w 86506"/>
                  <a:gd name="connsiteY8" fmla="*/ 43263 h 86506"/>
                  <a:gd name="connsiteX9" fmla="*/ 43243 w 86506"/>
                  <a:gd name="connsiteY9" fmla="*/ 19050 h 86506"/>
                  <a:gd name="connsiteX10" fmla="*/ 43253 w 86506"/>
                  <a:gd name="connsiteY10" fmla="*/ 19050 h 86506"/>
                  <a:gd name="connsiteX11" fmla="*/ 67427 w 86506"/>
                  <a:gd name="connsiteY11" fmla="*/ 43243 h 8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506" h="86506">
                    <a:moveTo>
                      <a:pt x="0" y="43243"/>
                    </a:moveTo>
                    <a:cubicBezTo>
                      <a:pt x="-6" y="67131"/>
                      <a:pt x="19356" y="86500"/>
                      <a:pt x="43243" y="86506"/>
                    </a:cubicBezTo>
                    <a:cubicBezTo>
                      <a:pt x="67131" y="86511"/>
                      <a:pt x="86501" y="67150"/>
                      <a:pt x="86506" y="43263"/>
                    </a:cubicBezTo>
                    <a:cubicBezTo>
                      <a:pt x="86512" y="19375"/>
                      <a:pt x="67150" y="6"/>
                      <a:pt x="43263" y="0"/>
                    </a:cubicBezTo>
                    <a:cubicBezTo>
                      <a:pt x="43260" y="0"/>
                      <a:pt x="43256" y="0"/>
                      <a:pt x="43253" y="0"/>
                    </a:cubicBezTo>
                    <a:cubicBezTo>
                      <a:pt x="19371" y="6"/>
                      <a:pt x="10" y="19361"/>
                      <a:pt x="0" y="43243"/>
                    </a:cubicBezTo>
                    <a:close/>
                    <a:moveTo>
                      <a:pt x="67456" y="43243"/>
                    </a:moveTo>
                    <a:cubicBezTo>
                      <a:pt x="67462" y="56611"/>
                      <a:pt x="56630" y="67450"/>
                      <a:pt x="43263" y="67456"/>
                    </a:cubicBezTo>
                    <a:cubicBezTo>
                      <a:pt x="29895" y="67461"/>
                      <a:pt x="19056" y="56630"/>
                      <a:pt x="19050" y="43263"/>
                    </a:cubicBezTo>
                    <a:cubicBezTo>
                      <a:pt x="19044" y="29895"/>
                      <a:pt x="29876" y="19055"/>
                      <a:pt x="43243" y="19050"/>
                    </a:cubicBezTo>
                    <a:cubicBezTo>
                      <a:pt x="43246" y="19050"/>
                      <a:pt x="43250" y="19050"/>
                      <a:pt x="43253" y="19050"/>
                    </a:cubicBezTo>
                    <a:cubicBezTo>
                      <a:pt x="56598" y="19081"/>
                      <a:pt x="67407" y="29898"/>
                      <a:pt x="67427" y="4324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1A56AEB-8426-A76C-BA6B-230C7A4D8EC4}"/>
                  </a:ext>
                </a:extLst>
              </p:cNvPr>
              <p:cNvSpPr/>
              <p:nvPr/>
            </p:nvSpPr>
            <p:spPr>
              <a:xfrm>
                <a:off x="5415432" y="4211311"/>
                <a:ext cx="171450" cy="86363"/>
              </a:xfrm>
              <a:custGeom>
                <a:avLst/>
                <a:gdLst>
                  <a:gd name="connsiteX0" fmla="*/ 162897 w 171450"/>
                  <a:gd name="connsiteY0" fmla="*/ 25908 h 86363"/>
                  <a:gd name="connsiteX1" fmla="*/ 121082 w 171450"/>
                  <a:gd name="connsiteY1" fmla="*/ 5334 h 86363"/>
                  <a:gd name="connsiteX2" fmla="*/ 85735 w 171450"/>
                  <a:gd name="connsiteY2" fmla="*/ 0 h 86363"/>
                  <a:gd name="connsiteX3" fmla="*/ 50397 w 171450"/>
                  <a:gd name="connsiteY3" fmla="*/ 5334 h 86363"/>
                  <a:gd name="connsiteX4" fmla="*/ 8573 w 171450"/>
                  <a:gd name="connsiteY4" fmla="*/ 25908 h 86363"/>
                  <a:gd name="connsiteX5" fmla="*/ 0 w 171450"/>
                  <a:gd name="connsiteY5" fmla="*/ 43148 h 86363"/>
                  <a:gd name="connsiteX6" fmla="*/ 0 w 171450"/>
                  <a:gd name="connsiteY6" fmla="*/ 86363 h 86363"/>
                  <a:gd name="connsiteX7" fmla="*/ 171450 w 171450"/>
                  <a:gd name="connsiteY7" fmla="*/ 86363 h 86363"/>
                  <a:gd name="connsiteX8" fmla="*/ 171450 w 171450"/>
                  <a:gd name="connsiteY8" fmla="*/ 43120 h 86363"/>
                  <a:gd name="connsiteX9" fmla="*/ 162897 w 171450"/>
                  <a:gd name="connsiteY9" fmla="*/ 25908 h 86363"/>
                  <a:gd name="connsiteX10" fmla="*/ 152419 w 171450"/>
                  <a:gd name="connsiteY10" fmla="*/ 67313 h 86363"/>
                  <a:gd name="connsiteX11" fmla="*/ 19069 w 171450"/>
                  <a:gd name="connsiteY11" fmla="*/ 67313 h 86363"/>
                  <a:gd name="connsiteX12" fmla="*/ 19069 w 171450"/>
                  <a:gd name="connsiteY12" fmla="*/ 43501 h 86363"/>
                  <a:gd name="connsiteX13" fmla="*/ 20231 w 171450"/>
                  <a:gd name="connsiteY13" fmla="*/ 40958 h 86363"/>
                  <a:gd name="connsiteX14" fmla="*/ 55759 w 171450"/>
                  <a:gd name="connsiteY14" fmla="*/ 23565 h 86363"/>
                  <a:gd name="connsiteX15" fmla="*/ 85887 w 171450"/>
                  <a:gd name="connsiteY15" fmla="*/ 19002 h 86363"/>
                  <a:gd name="connsiteX16" fmla="*/ 115519 w 171450"/>
                  <a:gd name="connsiteY16" fmla="*/ 23498 h 86363"/>
                  <a:gd name="connsiteX17" fmla="*/ 116253 w 171450"/>
                  <a:gd name="connsiteY17" fmla="*/ 23708 h 86363"/>
                  <a:gd name="connsiteX18" fmla="*/ 151114 w 171450"/>
                  <a:gd name="connsiteY18" fmla="*/ 40805 h 86363"/>
                  <a:gd name="connsiteX19" fmla="*/ 152448 w 171450"/>
                  <a:gd name="connsiteY19" fmla="*/ 43101 h 8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1450" h="86363">
                    <a:moveTo>
                      <a:pt x="162897" y="25908"/>
                    </a:moveTo>
                    <a:cubicBezTo>
                      <a:pt x="150469" y="16331"/>
                      <a:pt x="136252" y="9335"/>
                      <a:pt x="121082" y="5334"/>
                    </a:cubicBezTo>
                    <a:cubicBezTo>
                      <a:pt x="109628" y="1818"/>
                      <a:pt x="97716" y="21"/>
                      <a:pt x="85735" y="0"/>
                    </a:cubicBezTo>
                    <a:cubicBezTo>
                      <a:pt x="73769" y="179"/>
                      <a:pt x="61882" y="1974"/>
                      <a:pt x="50397" y="5334"/>
                    </a:cubicBezTo>
                    <a:cubicBezTo>
                      <a:pt x="35389" y="9771"/>
                      <a:pt x="21246" y="16728"/>
                      <a:pt x="8573" y="25908"/>
                    </a:cubicBezTo>
                    <a:cubicBezTo>
                      <a:pt x="3283" y="30086"/>
                      <a:pt x="139" y="36409"/>
                      <a:pt x="0" y="43148"/>
                    </a:cubicBezTo>
                    <a:lnTo>
                      <a:pt x="0" y="86363"/>
                    </a:lnTo>
                    <a:lnTo>
                      <a:pt x="171450" y="86363"/>
                    </a:lnTo>
                    <a:lnTo>
                      <a:pt x="171450" y="43120"/>
                    </a:lnTo>
                    <a:cubicBezTo>
                      <a:pt x="171307" y="36394"/>
                      <a:pt x="168171" y="30084"/>
                      <a:pt x="162897" y="25908"/>
                    </a:cubicBezTo>
                    <a:close/>
                    <a:moveTo>
                      <a:pt x="152419" y="67313"/>
                    </a:moveTo>
                    <a:lnTo>
                      <a:pt x="19069" y="67313"/>
                    </a:lnTo>
                    <a:lnTo>
                      <a:pt x="19069" y="43501"/>
                    </a:lnTo>
                    <a:cubicBezTo>
                      <a:pt x="19089" y="42529"/>
                      <a:pt x="19510" y="41609"/>
                      <a:pt x="20231" y="40958"/>
                    </a:cubicBezTo>
                    <a:cubicBezTo>
                      <a:pt x="31019" y="33217"/>
                      <a:pt x="43028" y="27338"/>
                      <a:pt x="55759" y="23565"/>
                    </a:cubicBezTo>
                    <a:cubicBezTo>
                      <a:pt x="65554" y="20708"/>
                      <a:pt x="75686" y="19174"/>
                      <a:pt x="85887" y="19002"/>
                    </a:cubicBezTo>
                    <a:cubicBezTo>
                      <a:pt x="95932" y="19031"/>
                      <a:pt x="105918" y="20546"/>
                      <a:pt x="115519" y="23498"/>
                    </a:cubicBezTo>
                    <a:lnTo>
                      <a:pt x="116253" y="23708"/>
                    </a:lnTo>
                    <a:cubicBezTo>
                      <a:pt x="128902" y="27013"/>
                      <a:pt x="140757" y="32827"/>
                      <a:pt x="151114" y="40805"/>
                    </a:cubicBezTo>
                    <a:cubicBezTo>
                      <a:pt x="151848" y="41361"/>
                      <a:pt x="152328" y="42188"/>
                      <a:pt x="152448" y="4310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A61F442-C659-E890-0463-8ECB159F570B}"/>
                  </a:ext>
                </a:extLst>
              </p:cNvPr>
              <p:cNvSpPr/>
              <p:nvPr/>
            </p:nvSpPr>
            <p:spPr>
              <a:xfrm>
                <a:off x="5647776" y="4112909"/>
                <a:ext cx="86506" cy="86506"/>
              </a:xfrm>
              <a:custGeom>
                <a:avLst/>
                <a:gdLst>
                  <a:gd name="connsiteX0" fmla="*/ 0 w 86506"/>
                  <a:gd name="connsiteY0" fmla="*/ 43243 h 86506"/>
                  <a:gd name="connsiteX1" fmla="*/ 43244 w 86506"/>
                  <a:gd name="connsiteY1" fmla="*/ 86506 h 86506"/>
                  <a:gd name="connsiteX2" fmla="*/ 86506 w 86506"/>
                  <a:gd name="connsiteY2" fmla="*/ 43263 h 86506"/>
                  <a:gd name="connsiteX3" fmla="*/ 43263 w 86506"/>
                  <a:gd name="connsiteY3" fmla="*/ 0 h 86506"/>
                  <a:gd name="connsiteX4" fmla="*/ 43253 w 86506"/>
                  <a:gd name="connsiteY4" fmla="*/ 0 h 86506"/>
                  <a:gd name="connsiteX5" fmla="*/ 0 w 86506"/>
                  <a:gd name="connsiteY5" fmla="*/ 43243 h 86506"/>
                  <a:gd name="connsiteX6" fmla="*/ 67447 w 86506"/>
                  <a:gd name="connsiteY6" fmla="*/ 43243 h 86506"/>
                  <a:gd name="connsiteX7" fmla="*/ 43253 w 86506"/>
                  <a:gd name="connsiteY7" fmla="*/ 67456 h 86506"/>
                  <a:gd name="connsiteX8" fmla="*/ 19040 w 86506"/>
                  <a:gd name="connsiteY8" fmla="*/ 43263 h 86506"/>
                  <a:gd name="connsiteX9" fmla="*/ 43234 w 86506"/>
                  <a:gd name="connsiteY9" fmla="*/ 19050 h 86506"/>
                  <a:gd name="connsiteX10" fmla="*/ 43253 w 86506"/>
                  <a:gd name="connsiteY10" fmla="*/ 19050 h 86506"/>
                  <a:gd name="connsiteX11" fmla="*/ 67447 w 86506"/>
                  <a:gd name="connsiteY11" fmla="*/ 43243 h 8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506" h="86506">
                    <a:moveTo>
                      <a:pt x="0" y="43243"/>
                    </a:moveTo>
                    <a:cubicBezTo>
                      <a:pt x="-5" y="67131"/>
                      <a:pt x="19356" y="86500"/>
                      <a:pt x="43244" y="86506"/>
                    </a:cubicBezTo>
                    <a:cubicBezTo>
                      <a:pt x="67131" y="86511"/>
                      <a:pt x="86501" y="67150"/>
                      <a:pt x="86506" y="43263"/>
                    </a:cubicBezTo>
                    <a:cubicBezTo>
                      <a:pt x="86512" y="19375"/>
                      <a:pt x="67150" y="6"/>
                      <a:pt x="43263" y="0"/>
                    </a:cubicBezTo>
                    <a:cubicBezTo>
                      <a:pt x="43260" y="0"/>
                      <a:pt x="43256" y="0"/>
                      <a:pt x="43253" y="0"/>
                    </a:cubicBezTo>
                    <a:cubicBezTo>
                      <a:pt x="19371" y="6"/>
                      <a:pt x="10" y="19361"/>
                      <a:pt x="0" y="43243"/>
                    </a:cubicBezTo>
                    <a:close/>
                    <a:moveTo>
                      <a:pt x="67447" y="43243"/>
                    </a:moveTo>
                    <a:cubicBezTo>
                      <a:pt x="67452" y="56611"/>
                      <a:pt x="56620" y="67450"/>
                      <a:pt x="43253" y="67456"/>
                    </a:cubicBezTo>
                    <a:cubicBezTo>
                      <a:pt x="29886" y="67461"/>
                      <a:pt x="19046" y="56630"/>
                      <a:pt x="19040" y="43263"/>
                    </a:cubicBezTo>
                    <a:cubicBezTo>
                      <a:pt x="19036" y="29895"/>
                      <a:pt x="29867" y="19055"/>
                      <a:pt x="43234" y="19050"/>
                    </a:cubicBezTo>
                    <a:cubicBezTo>
                      <a:pt x="43241" y="19050"/>
                      <a:pt x="43246" y="19050"/>
                      <a:pt x="43253" y="19050"/>
                    </a:cubicBezTo>
                    <a:cubicBezTo>
                      <a:pt x="56608" y="19066"/>
                      <a:pt x="67430" y="29888"/>
                      <a:pt x="67447" y="4324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52A8584-2665-FDCC-30B2-6C68AD412250}"/>
                  </a:ext>
                </a:extLst>
              </p:cNvPr>
              <p:cNvSpPr/>
              <p:nvPr/>
            </p:nvSpPr>
            <p:spPr>
              <a:xfrm>
                <a:off x="5605961" y="4211311"/>
                <a:ext cx="171450" cy="86363"/>
              </a:xfrm>
              <a:custGeom>
                <a:avLst/>
                <a:gdLst>
                  <a:gd name="connsiteX0" fmla="*/ 162897 w 171450"/>
                  <a:gd name="connsiteY0" fmla="*/ 25908 h 86363"/>
                  <a:gd name="connsiteX1" fmla="*/ 121072 w 171450"/>
                  <a:gd name="connsiteY1" fmla="*/ 5334 h 86363"/>
                  <a:gd name="connsiteX2" fmla="*/ 85735 w 171450"/>
                  <a:gd name="connsiteY2" fmla="*/ 0 h 86363"/>
                  <a:gd name="connsiteX3" fmla="*/ 50387 w 171450"/>
                  <a:gd name="connsiteY3" fmla="*/ 5334 h 86363"/>
                  <a:gd name="connsiteX4" fmla="*/ 8573 w 171450"/>
                  <a:gd name="connsiteY4" fmla="*/ 25908 h 86363"/>
                  <a:gd name="connsiteX5" fmla="*/ 0 w 171450"/>
                  <a:gd name="connsiteY5" fmla="*/ 43148 h 86363"/>
                  <a:gd name="connsiteX6" fmla="*/ 0 w 171450"/>
                  <a:gd name="connsiteY6" fmla="*/ 86363 h 86363"/>
                  <a:gd name="connsiteX7" fmla="*/ 171450 w 171450"/>
                  <a:gd name="connsiteY7" fmla="*/ 86363 h 86363"/>
                  <a:gd name="connsiteX8" fmla="*/ 171450 w 171450"/>
                  <a:gd name="connsiteY8" fmla="*/ 43120 h 86363"/>
                  <a:gd name="connsiteX9" fmla="*/ 162897 w 171450"/>
                  <a:gd name="connsiteY9" fmla="*/ 25908 h 86363"/>
                  <a:gd name="connsiteX10" fmla="*/ 152419 w 171450"/>
                  <a:gd name="connsiteY10" fmla="*/ 67313 h 86363"/>
                  <a:gd name="connsiteX11" fmla="*/ 19069 w 171450"/>
                  <a:gd name="connsiteY11" fmla="*/ 67313 h 86363"/>
                  <a:gd name="connsiteX12" fmla="*/ 19069 w 171450"/>
                  <a:gd name="connsiteY12" fmla="*/ 43501 h 86363"/>
                  <a:gd name="connsiteX13" fmla="*/ 20222 w 171450"/>
                  <a:gd name="connsiteY13" fmla="*/ 40958 h 86363"/>
                  <a:gd name="connsiteX14" fmla="*/ 55759 w 171450"/>
                  <a:gd name="connsiteY14" fmla="*/ 23565 h 86363"/>
                  <a:gd name="connsiteX15" fmla="*/ 85887 w 171450"/>
                  <a:gd name="connsiteY15" fmla="*/ 19002 h 86363"/>
                  <a:gd name="connsiteX16" fmla="*/ 115510 w 171450"/>
                  <a:gd name="connsiteY16" fmla="*/ 23498 h 86363"/>
                  <a:gd name="connsiteX17" fmla="*/ 116243 w 171450"/>
                  <a:gd name="connsiteY17" fmla="*/ 23708 h 86363"/>
                  <a:gd name="connsiteX18" fmla="*/ 151114 w 171450"/>
                  <a:gd name="connsiteY18" fmla="*/ 40805 h 86363"/>
                  <a:gd name="connsiteX19" fmla="*/ 152448 w 171450"/>
                  <a:gd name="connsiteY19" fmla="*/ 43101 h 8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1450" h="86363">
                    <a:moveTo>
                      <a:pt x="162897" y="25908"/>
                    </a:moveTo>
                    <a:cubicBezTo>
                      <a:pt x="150467" y="16329"/>
                      <a:pt x="136247" y="9333"/>
                      <a:pt x="121072" y="5334"/>
                    </a:cubicBezTo>
                    <a:cubicBezTo>
                      <a:pt x="109621" y="1818"/>
                      <a:pt x="97713" y="21"/>
                      <a:pt x="85735" y="0"/>
                    </a:cubicBezTo>
                    <a:cubicBezTo>
                      <a:pt x="73765" y="179"/>
                      <a:pt x="61876" y="1973"/>
                      <a:pt x="50387" y="5334"/>
                    </a:cubicBezTo>
                    <a:cubicBezTo>
                      <a:pt x="35383" y="9771"/>
                      <a:pt x="21243" y="16728"/>
                      <a:pt x="8573" y="25908"/>
                    </a:cubicBezTo>
                    <a:cubicBezTo>
                      <a:pt x="3278" y="30081"/>
                      <a:pt x="131" y="36407"/>
                      <a:pt x="0" y="43148"/>
                    </a:cubicBezTo>
                    <a:lnTo>
                      <a:pt x="0" y="86363"/>
                    </a:lnTo>
                    <a:lnTo>
                      <a:pt x="171450" y="86363"/>
                    </a:lnTo>
                    <a:lnTo>
                      <a:pt x="171450" y="43120"/>
                    </a:lnTo>
                    <a:cubicBezTo>
                      <a:pt x="171307" y="36394"/>
                      <a:pt x="168171" y="30084"/>
                      <a:pt x="162897" y="25908"/>
                    </a:cubicBezTo>
                    <a:close/>
                    <a:moveTo>
                      <a:pt x="152419" y="67313"/>
                    </a:moveTo>
                    <a:lnTo>
                      <a:pt x="19069" y="67313"/>
                    </a:lnTo>
                    <a:lnTo>
                      <a:pt x="19069" y="43501"/>
                    </a:lnTo>
                    <a:cubicBezTo>
                      <a:pt x="19085" y="42530"/>
                      <a:pt x="19502" y="41610"/>
                      <a:pt x="20222" y="40958"/>
                    </a:cubicBezTo>
                    <a:cubicBezTo>
                      <a:pt x="31014" y="33218"/>
                      <a:pt x="43026" y="27340"/>
                      <a:pt x="55759" y="23565"/>
                    </a:cubicBezTo>
                    <a:cubicBezTo>
                      <a:pt x="65554" y="20707"/>
                      <a:pt x="75686" y="19173"/>
                      <a:pt x="85887" y="19002"/>
                    </a:cubicBezTo>
                    <a:cubicBezTo>
                      <a:pt x="95929" y="19031"/>
                      <a:pt x="105911" y="20546"/>
                      <a:pt x="115510" y="23498"/>
                    </a:cubicBezTo>
                    <a:lnTo>
                      <a:pt x="116243" y="23708"/>
                    </a:lnTo>
                    <a:cubicBezTo>
                      <a:pt x="128894" y="27015"/>
                      <a:pt x="140752" y="32829"/>
                      <a:pt x="151114" y="40805"/>
                    </a:cubicBezTo>
                    <a:cubicBezTo>
                      <a:pt x="151848" y="41361"/>
                      <a:pt x="152328" y="42188"/>
                      <a:pt x="152448" y="4310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853C955-435A-504B-29C9-C7140EBF0DF8}"/>
                  </a:ext>
                </a:extLst>
              </p:cNvPr>
              <p:cNvSpPr/>
              <p:nvPr/>
            </p:nvSpPr>
            <p:spPr>
              <a:xfrm>
                <a:off x="5129616" y="3592825"/>
                <a:ext cx="561975" cy="400050"/>
              </a:xfrm>
              <a:custGeom>
                <a:avLst/>
                <a:gdLst>
                  <a:gd name="connsiteX0" fmla="*/ 19050 w 561975"/>
                  <a:gd name="connsiteY0" fmla="*/ 38100 h 400050"/>
                  <a:gd name="connsiteX1" fmla="*/ 38100 w 561975"/>
                  <a:gd name="connsiteY1" fmla="*/ 19050 h 400050"/>
                  <a:gd name="connsiteX2" fmla="*/ 523875 w 561975"/>
                  <a:gd name="connsiteY2" fmla="*/ 19050 h 400050"/>
                  <a:gd name="connsiteX3" fmla="*/ 542925 w 561975"/>
                  <a:gd name="connsiteY3" fmla="*/ 38100 h 400050"/>
                  <a:gd name="connsiteX4" fmla="*/ 542925 w 561975"/>
                  <a:gd name="connsiteY4" fmla="*/ 361950 h 400050"/>
                  <a:gd name="connsiteX5" fmla="*/ 523875 w 561975"/>
                  <a:gd name="connsiteY5" fmla="*/ 381000 h 400050"/>
                  <a:gd name="connsiteX6" fmla="*/ 201578 w 561975"/>
                  <a:gd name="connsiteY6" fmla="*/ 381000 h 400050"/>
                  <a:gd name="connsiteX7" fmla="*/ 190043 w 561975"/>
                  <a:gd name="connsiteY7" fmla="*/ 400050 h 400050"/>
                  <a:gd name="connsiteX8" fmla="*/ 523875 w 561975"/>
                  <a:gd name="connsiteY8" fmla="*/ 400050 h 400050"/>
                  <a:gd name="connsiteX9" fmla="*/ 561975 w 561975"/>
                  <a:gd name="connsiteY9" fmla="*/ 361950 h 400050"/>
                  <a:gd name="connsiteX10" fmla="*/ 561975 w 561975"/>
                  <a:gd name="connsiteY10" fmla="*/ 38100 h 400050"/>
                  <a:gd name="connsiteX11" fmla="*/ 523875 w 561975"/>
                  <a:gd name="connsiteY11" fmla="*/ 0 h 400050"/>
                  <a:gd name="connsiteX12" fmla="*/ 38100 w 561975"/>
                  <a:gd name="connsiteY12" fmla="*/ 0 h 400050"/>
                  <a:gd name="connsiteX13" fmla="*/ 0 w 561975"/>
                  <a:gd name="connsiteY13" fmla="*/ 38100 h 400050"/>
                  <a:gd name="connsiteX14" fmla="*/ 0 w 561975"/>
                  <a:gd name="connsiteY14" fmla="*/ 76514 h 400050"/>
                  <a:gd name="connsiteX15" fmla="*/ 19050 w 561975"/>
                  <a:gd name="connsiteY15" fmla="*/ 8002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1975" h="400050">
                    <a:moveTo>
                      <a:pt x="19050" y="38100"/>
                    </a:moveTo>
                    <a:cubicBezTo>
                      <a:pt x="19050" y="27579"/>
                      <a:pt x="27579" y="19050"/>
                      <a:pt x="38100" y="19050"/>
                    </a:cubicBezTo>
                    <a:lnTo>
                      <a:pt x="523875" y="19050"/>
                    </a:lnTo>
                    <a:cubicBezTo>
                      <a:pt x="534396" y="19050"/>
                      <a:pt x="542925" y="27579"/>
                      <a:pt x="542925" y="38100"/>
                    </a:cubicBezTo>
                    <a:lnTo>
                      <a:pt x="542925" y="361950"/>
                    </a:lnTo>
                    <a:cubicBezTo>
                      <a:pt x="542925" y="372471"/>
                      <a:pt x="534396" y="381000"/>
                      <a:pt x="523875" y="381000"/>
                    </a:cubicBezTo>
                    <a:lnTo>
                      <a:pt x="201578" y="381000"/>
                    </a:lnTo>
                    <a:lnTo>
                      <a:pt x="190043" y="400050"/>
                    </a:lnTo>
                    <a:lnTo>
                      <a:pt x="523875" y="400050"/>
                    </a:lnTo>
                    <a:cubicBezTo>
                      <a:pt x="544917" y="400050"/>
                      <a:pt x="561975" y="382992"/>
                      <a:pt x="561975" y="361950"/>
                    </a:cubicBezTo>
                    <a:lnTo>
                      <a:pt x="561975" y="38100"/>
                    </a:lnTo>
                    <a:cubicBezTo>
                      <a:pt x="561975" y="17058"/>
                      <a:pt x="544917" y="0"/>
                      <a:pt x="523875" y="0"/>
                    </a:cubicBez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76514"/>
                    </a:lnTo>
                    <a:cubicBezTo>
                      <a:pt x="6463" y="76953"/>
                      <a:pt x="12854" y="78130"/>
                      <a:pt x="19050" y="8002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E3D0DF8-023B-B421-537A-4900035203D2}"/>
                  </a:ext>
                </a:extLst>
              </p:cNvPr>
              <p:cNvSpPr/>
              <p:nvPr/>
            </p:nvSpPr>
            <p:spPr>
              <a:xfrm>
                <a:off x="4982833" y="3735396"/>
                <a:ext cx="473986" cy="358281"/>
              </a:xfrm>
              <a:custGeom>
                <a:avLst/>
                <a:gdLst>
                  <a:gd name="connsiteX0" fmla="*/ 260130 w 473986"/>
                  <a:gd name="connsiteY0" fmla="*/ 220626 h 358281"/>
                  <a:gd name="connsiteX1" fmla="*/ 269341 w 473986"/>
                  <a:gd name="connsiteY1" fmla="*/ 216225 h 358281"/>
                  <a:gd name="connsiteX2" fmla="*/ 310222 w 473986"/>
                  <a:gd name="connsiteY2" fmla="*/ 151017 h 358281"/>
                  <a:gd name="connsiteX3" fmla="*/ 331115 w 473986"/>
                  <a:gd name="connsiteY3" fmla="*/ 146301 h 358281"/>
                  <a:gd name="connsiteX4" fmla="*/ 331825 w 473986"/>
                  <a:gd name="connsiteY4" fmla="*/ 146778 h 358281"/>
                  <a:gd name="connsiteX5" fmla="*/ 334987 w 473986"/>
                  <a:gd name="connsiteY5" fmla="*/ 168553 h 358281"/>
                  <a:gd name="connsiteX6" fmla="*/ 285086 w 473986"/>
                  <a:gd name="connsiteY6" fmla="*/ 250972 h 358281"/>
                  <a:gd name="connsiteX7" fmla="*/ 260616 w 473986"/>
                  <a:gd name="connsiteY7" fmla="*/ 257697 h 358281"/>
                  <a:gd name="connsiteX8" fmla="*/ 247729 w 473986"/>
                  <a:gd name="connsiteY8" fmla="*/ 261631 h 358281"/>
                  <a:gd name="connsiteX9" fmla="*/ 251663 w 473986"/>
                  <a:gd name="connsiteY9" fmla="*/ 274518 h 358281"/>
                  <a:gd name="connsiteX10" fmla="*/ 301374 w 473986"/>
                  <a:gd name="connsiteY10" fmla="*/ 260840 h 358281"/>
                  <a:gd name="connsiteX11" fmla="*/ 351180 w 473986"/>
                  <a:gd name="connsiteY11" fmla="*/ 178582 h 358281"/>
                  <a:gd name="connsiteX12" fmla="*/ 350561 w 473986"/>
                  <a:gd name="connsiteY12" fmla="*/ 139149 h 358281"/>
                  <a:gd name="connsiteX13" fmla="*/ 471357 w 473986"/>
                  <a:gd name="connsiteY13" fmla="*/ 16095 h 358281"/>
                  <a:gd name="connsiteX14" fmla="*/ 471031 w 473986"/>
                  <a:gd name="connsiteY14" fmla="*/ 2629 h 358281"/>
                  <a:gd name="connsiteX15" fmla="*/ 457755 w 473986"/>
                  <a:gd name="connsiteY15" fmla="*/ 2760 h 358281"/>
                  <a:gd name="connsiteX16" fmla="*/ 335445 w 473986"/>
                  <a:gd name="connsiteY16" fmla="*/ 127347 h 358281"/>
                  <a:gd name="connsiteX17" fmla="*/ 316395 w 473986"/>
                  <a:gd name="connsiteY17" fmla="*/ 125547 h 358281"/>
                  <a:gd name="connsiteX18" fmla="*/ 294078 w 473986"/>
                  <a:gd name="connsiteY18" fmla="*/ 140854 h 358281"/>
                  <a:gd name="connsiteX19" fmla="*/ 263940 w 473986"/>
                  <a:gd name="connsiteY19" fmla="*/ 188946 h 358281"/>
                  <a:gd name="connsiteX20" fmla="*/ 246348 w 473986"/>
                  <a:gd name="connsiteY20" fmla="*/ 135720 h 358281"/>
                  <a:gd name="connsiteX21" fmla="*/ 245729 w 473986"/>
                  <a:gd name="connsiteY21" fmla="*/ 134253 h 358281"/>
                  <a:gd name="connsiteX22" fmla="*/ 140535 w 473986"/>
                  <a:gd name="connsiteY22" fmla="*/ 95553 h 358281"/>
                  <a:gd name="connsiteX23" fmla="*/ 35264 w 473986"/>
                  <a:gd name="connsiteY23" fmla="*/ 134348 h 358281"/>
                  <a:gd name="connsiteX24" fmla="*/ 34693 w 473986"/>
                  <a:gd name="connsiteY24" fmla="*/ 135691 h 358281"/>
                  <a:gd name="connsiteX25" fmla="*/ 34093 w 473986"/>
                  <a:gd name="connsiteY25" fmla="*/ 137692 h 358281"/>
                  <a:gd name="connsiteX26" fmla="*/ 841 w 473986"/>
                  <a:gd name="connsiteY26" fmla="*/ 319476 h 358281"/>
                  <a:gd name="connsiteX27" fmla="*/ 24248 w 473986"/>
                  <a:gd name="connsiteY27" fmla="*/ 357267 h 358281"/>
                  <a:gd name="connsiteX28" fmla="*/ 26558 w 473986"/>
                  <a:gd name="connsiteY28" fmla="*/ 357719 h 358281"/>
                  <a:gd name="connsiteX29" fmla="*/ 29416 w 473986"/>
                  <a:gd name="connsiteY29" fmla="*/ 358167 h 358281"/>
                  <a:gd name="connsiteX30" fmla="*/ 30921 w 473986"/>
                  <a:gd name="connsiteY30" fmla="*/ 358281 h 358281"/>
                  <a:gd name="connsiteX31" fmla="*/ 40146 w 473986"/>
                  <a:gd name="connsiteY31" fmla="*/ 348466 h 358281"/>
                  <a:gd name="connsiteX32" fmla="*/ 32350 w 473986"/>
                  <a:gd name="connsiteY32" fmla="*/ 339393 h 358281"/>
                  <a:gd name="connsiteX33" fmla="*/ 29492 w 473986"/>
                  <a:gd name="connsiteY33" fmla="*/ 338936 h 358281"/>
                  <a:gd name="connsiteX34" fmla="*/ 21148 w 473986"/>
                  <a:gd name="connsiteY34" fmla="*/ 333611 h 358281"/>
                  <a:gd name="connsiteX35" fmla="*/ 19481 w 473986"/>
                  <a:gd name="connsiteY35" fmla="*/ 323410 h 358281"/>
                  <a:gd name="connsiteX36" fmla="*/ 52638 w 473986"/>
                  <a:gd name="connsiteY36" fmla="*/ 142187 h 358281"/>
                  <a:gd name="connsiteX37" fmla="*/ 52743 w 473986"/>
                  <a:gd name="connsiteY37" fmla="*/ 141921 h 358281"/>
                  <a:gd name="connsiteX38" fmla="*/ 140535 w 473986"/>
                  <a:gd name="connsiteY38" fmla="*/ 114603 h 358281"/>
                  <a:gd name="connsiteX39" fmla="*/ 228250 w 473986"/>
                  <a:gd name="connsiteY39" fmla="*/ 141759 h 358281"/>
                  <a:gd name="connsiteX40" fmla="*/ 252234 w 473986"/>
                  <a:gd name="connsiteY40" fmla="*/ 214149 h 358281"/>
                  <a:gd name="connsiteX41" fmla="*/ 260130 w 473986"/>
                  <a:gd name="connsiteY41" fmla="*/ 220626 h 358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73986" h="358281">
                    <a:moveTo>
                      <a:pt x="260130" y="220626"/>
                    </a:moveTo>
                    <a:cubicBezTo>
                      <a:pt x="263794" y="221067"/>
                      <a:pt x="267383" y="219352"/>
                      <a:pt x="269341" y="216225"/>
                    </a:cubicBezTo>
                    <a:lnTo>
                      <a:pt x="310222" y="151017"/>
                    </a:lnTo>
                    <a:cubicBezTo>
                      <a:pt x="314690" y="143946"/>
                      <a:pt x="324043" y="141834"/>
                      <a:pt x="331115" y="146301"/>
                    </a:cubicBezTo>
                    <a:cubicBezTo>
                      <a:pt x="331356" y="146454"/>
                      <a:pt x="331593" y="146613"/>
                      <a:pt x="331825" y="146778"/>
                    </a:cubicBezTo>
                    <a:cubicBezTo>
                      <a:pt x="338406" y="152096"/>
                      <a:pt x="339783" y="161583"/>
                      <a:pt x="334987" y="168553"/>
                    </a:cubicBezTo>
                    <a:lnTo>
                      <a:pt x="285086" y="250972"/>
                    </a:lnTo>
                    <a:cubicBezTo>
                      <a:pt x="280004" y="259350"/>
                      <a:pt x="269265" y="262301"/>
                      <a:pt x="260616" y="257697"/>
                    </a:cubicBezTo>
                    <a:cubicBezTo>
                      <a:pt x="255971" y="255224"/>
                      <a:pt x="250202" y="256986"/>
                      <a:pt x="247729" y="261631"/>
                    </a:cubicBezTo>
                    <a:cubicBezTo>
                      <a:pt x="245256" y="266276"/>
                      <a:pt x="247017" y="272046"/>
                      <a:pt x="251663" y="274518"/>
                    </a:cubicBezTo>
                    <a:cubicBezTo>
                      <a:pt x="269237" y="283870"/>
                      <a:pt x="291056" y="277866"/>
                      <a:pt x="301374" y="260840"/>
                    </a:cubicBezTo>
                    <a:lnTo>
                      <a:pt x="351180" y="178582"/>
                    </a:lnTo>
                    <a:cubicBezTo>
                      <a:pt x="358984" y="166527"/>
                      <a:pt x="358739" y="150953"/>
                      <a:pt x="350561" y="139149"/>
                    </a:cubicBezTo>
                    <a:lnTo>
                      <a:pt x="471357" y="16095"/>
                    </a:lnTo>
                    <a:cubicBezTo>
                      <a:pt x="474986" y="12286"/>
                      <a:pt x="474840" y="6258"/>
                      <a:pt x="471031" y="2629"/>
                    </a:cubicBezTo>
                    <a:cubicBezTo>
                      <a:pt x="467299" y="-927"/>
                      <a:pt x="461416" y="-869"/>
                      <a:pt x="457755" y="2760"/>
                    </a:cubicBezTo>
                    <a:lnTo>
                      <a:pt x="335445" y="127347"/>
                    </a:lnTo>
                    <a:cubicBezTo>
                      <a:pt x="329398" y="124935"/>
                      <a:pt x="322786" y="124310"/>
                      <a:pt x="316395" y="125547"/>
                    </a:cubicBezTo>
                    <a:cubicBezTo>
                      <a:pt x="307179" y="127391"/>
                      <a:pt x="299116" y="132921"/>
                      <a:pt x="294078" y="140854"/>
                    </a:cubicBezTo>
                    <a:lnTo>
                      <a:pt x="263940" y="188946"/>
                    </a:lnTo>
                    <a:lnTo>
                      <a:pt x="246348" y="135720"/>
                    </a:lnTo>
                    <a:lnTo>
                      <a:pt x="245729" y="134253"/>
                    </a:lnTo>
                    <a:cubicBezTo>
                      <a:pt x="231555" y="101716"/>
                      <a:pt x="197789" y="95553"/>
                      <a:pt x="140535" y="95553"/>
                    </a:cubicBezTo>
                    <a:cubicBezTo>
                      <a:pt x="83280" y="95553"/>
                      <a:pt x="49552" y="101716"/>
                      <a:pt x="35264" y="134348"/>
                    </a:cubicBezTo>
                    <a:cubicBezTo>
                      <a:pt x="35264" y="134348"/>
                      <a:pt x="34883" y="135148"/>
                      <a:pt x="34693" y="135691"/>
                    </a:cubicBezTo>
                    <a:cubicBezTo>
                      <a:pt x="34442" y="136342"/>
                      <a:pt x="34242" y="137011"/>
                      <a:pt x="34093" y="137692"/>
                    </a:cubicBezTo>
                    <a:lnTo>
                      <a:pt x="841" y="319476"/>
                    </a:lnTo>
                    <a:cubicBezTo>
                      <a:pt x="-3131" y="336375"/>
                      <a:pt x="7349" y="353295"/>
                      <a:pt x="24248" y="357267"/>
                    </a:cubicBezTo>
                    <a:cubicBezTo>
                      <a:pt x="25012" y="357447"/>
                      <a:pt x="25783" y="357597"/>
                      <a:pt x="26558" y="357719"/>
                    </a:cubicBezTo>
                    <a:lnTo>
                      <a:pt x="29416" y="358167"/>
                    </a:lnTo>
                    <a:cubicBezTo>
                      <a:pt x="29913" y="358247"/>
                      <a:pt x="30417" y="358285"/>
                      <a:pt x="30921" y="358281"/>
                    </a:cubicBezTo>
                    <a:cubicBezTo>
                      <a:pt x="36179" y="358118"/>
                      <a:pt x="40309" y="353723"/>
                      <a:pt x="40146" y="348466"/>
                    </a:cubicBezTo>
                    <a:cubicBezTo>
                      <a:pt x="40007" y="343983"/>
                      <a:pt x="36760" y="340205"/>
                      <a:pt x="32350" y="339393"/>
                    </a:cubicBezTo>
                    <a:lnTo>
                      <a:pt x="29492" y="338936"/>
                    </a:lnTo>
                    <a:cubicBezTo>
                      <a:pt x="26086" y="338412"/>
                      <a:pt x="23058" y="336479"/>
                      <a:pt x="21148" y="333611"/>
                    </a:cubicBezTo>
                    <a:cubicBezTo>
                      <a:pt x="19163" y="330604"/>
                      <a:pt x="18556" y="326892"/>
                      <a:pt x="19481" y="323410"/>
                    </a:cubicBezTo>
                    <a:lnTo>
                      <a:pt x="52638" y="142187"/>
                    </a:lnTo>
                    <a:lnTo>
                      <a:pt x="52743" y="141921"/>
                    </a:lnTo>
                    <a:cubicBezTo>
                      <a:pt x="60505" y="124195"/>
                      <a:pt x="76784" y="114603"/>
                      <a:pt x="140535" y="114603"/>
                    </a:cubicBezTo>
                    <a:cubicBezTo>
                      <a:pt x="204285" y="114603"/>
                      <a:pt x="220544" y="124195"/>
                      <a:pt x="228250" y="141759"/>
                    </a:cubicBezTo>
                    <a:lnTo>
                      <a:pt x="252234" y="214149"/>
                    </a:lnTo>
                    <a:cubicBezTo>
                      <a:pt x="253389" y="217656"/>
                      <a:pt x="256465" y="220180"/>
                      <a:pt x="260130" y="22062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6EE5BC2-7FB7-1E05-DACD-03F494A41380}"/>
                  </a:ext>
                </a:extLst>
              </p:cNvPr>
              <p:cNvSpPr/>
              <p:nvPr/>
            </p:nvSpPr>
            <p:spPr>
              <a:xfrm>
                <a:off x="5053416" y="3920675"/>
                <a:ext cx="142875" cy="415099"/>
              </a:xfrm>
              <a:custGeom>
                <a:avLst/>
                <a:gdLst>
                  <a:gd name="connsiteX0" fmla="*/ 133350 w 142875"/>
                  <a:gd name="connsiteY0" fmla="*/ 0 h 415099"/>
                  <a:gd name="connsiteX1" fmla="*/ 123825 w 142875"/>
                  <a:gd name="connsiteY1" fmla="*/ 9525 h 415099"/>
                  <a:gd name="connsiteX2" fmla="*/ 123825 w 142875"/>
                  <a:gd name="connsiteY2" fmla="*/ 396050 h 415099"/>
                  <a:gd name="connsiteX3" fmla="*/ 80963 w 142875"/>
                  <a:gd name="connsiteY3" fmla="*/ 396050 h 415099"/>
                  <a:gd name="connsiteX4" fmla="*/ 80963 w 142875"/>
                  <a:gd name="connsiteY4" fmla="*/ 159334 h 415099"/>
                  <a:gd name="connsiteX5" fmla="*/ 61913 w 142875"/>
                  <a:gd name="connsiteY5" fmla="*/ 159334 h 415099"/>
                  <a:gd name="connsiteX6" fmla="*/ 61913 w 142875"/>
                  <a:gd name="connsiteY6" fmla="*/ 396050 h 415099"/>
                  <a:gd name="connsiteX7" fmla="*/ 19050 w 142875"/>
                  <a:gd name="connsiteY7" fmla="*/ 396050 h 415099"/>
                  <a:gd name="connsiteX8" fmla="*/ 19050 w 142875"/>
                  <a:gd name="connsiteY8" fmla="*/ 9525 h 415099"/>
                  <a:gd name="connsiteX9" fmla="*/ 9525 w 142875"/>
                  <a:gd name="connsiteY9" fmla="*/ 0 h 415099"/>
                  <a:gd name="connsiteX10" fmla="*/ 0 w 142875"/>
                  <a:gd name="connsiteY10" fmla="*/ 9525 h 415099"/>
                  <a:gd name="connsiteX11" fmla="*/ 0 w 142875"/>
                  <a:gd name="connsiteY11" fmla="*/ 415100 h 415099"/>
                  <a:gd name="connsiteX12" fmla="*/ 142875 w 142875"/>
                  <a:gd name="connsiteY12" fmla="*/ 415100 h 415099"/>
                  <a:gd name="connsiteX13" fmla="*/ 142875 w 142875"/>
                  <a:gd name="connsiteY13" fmla="*/ 9525 h 415099"/>
                  <a:gd name="connsiteX14" fmla="*/ 133350 w 142875"/>
                  <a:gd name="connsiteY14" fmla="*/ 0 h 41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875" h="415099">
                    <a:moveTo>
                      <a:pt x="133350" y="0"/>
                    </a:moveTo>
                    <a:cubicBezTo>
                      <a:pt x="128089" y="0"/>
                      <a:pt x="123825" y="4264"/>
                      <a:pt x="123825" y="9525"/>
                    </a:cubicBezTo>
                    <a:lnTo>
                      <a:pt x="123825" y="396050"/>
                    </a:lnTo>
                    <a:lnTo>
                      <a:pt x="80963" y="396050"/>
                    </a:lnTo>
                    <a:lnTo>
                      <a:pt x="80963" y="159334"/>
                    </a:lnTo>
                    <a:lnTo>
                      <a:pt x="61913" y="159334"/>
                    </a:lnTo>
                    <a:lnTo>
                      <a:pt x="61913" y="396050"/>
                    </a:lnTo>
                    <a:lnTo>
                      <a:pt x="19050" y="396050"/>
                    </a:lnTo>
                    <a:lnTo>
                      <a:pt x="19050" y="9525"/>
                    </a:lnTo>
                    <a:cubicBezTo>
                      <a:pt x="19050" y="4264"/>
                      <a:pt x="14786" y="0"/>
                      <a:pt x="9525" y="0"/>
                    </a:cubicBezTo>
                    <a:cubicBezTo>
                      <a:pt x="4264" y="0"/>
                      <a:pt x="0" y="4264"/>
                      <a:pt x="0" y="9525"/>
                    </a:cubicBezTo>
                    <a:lnTo>
                      <a:pt x="0" y="415100"/>
                    </a:lnTo>
                    <a:lnTo>
                      <a:pt x="142875" y="415100"/>
                    </a:lnTo>
                    <a:lnTo>
                      <a:pt x="142875" y="9525"/>
                    </a:lnTo>
                    <a:cubicBezTo>
                      <a:pt x="142875" y="4264"/>
                      <a:pt x="138611" y="0"/>
                      <a:pt x="133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91D96F8-2926-0BAC-BFDF-4A1785FC7814}"/>
                  </a:ext>
                </a:extLst>
              </p:cNvPr>
              <p:cNvSpPr/>
              <p:nvPr/>
            </p:nvSpPr>
            <p:spPr>
              <a:xfrm>
                <a:off x="5066217" y="3697600"/>
                <a:ext cx="114300" cy="114300"/>
              </a:xfrm>
              <a:custGeom>
                <a:avLst/>
                <a:gdLst>
                  <a:gd name="connsiteX0" fmla="*/ 57150 w 114300"/>
                  <a:gd name="connsiteY0" fmla="*/ 114300 h 114300"/>
                  <a:gd name="connsiteX1" fmla="*/ 114300 w 114300"/>
                  <a:gd name="connsiteY1" fmla="*/ 57150 h 114300"/>
                  <a:gd name="connsiteX2" fmla="*/ 57150 w 114300"/>
                  <a:gd name="connsiteY2" fmla="*/ 0 h 114300"/>
                  <a:gd name="connsiteX3" fmla="*/ 0 w 114300"/>
                  <a:gd name="connsiteY3" fmla="*/ 57150 h 114300"/>
                  <a:gd name="connsiteX4" fmla="*/ 57150 w 114300"/>
                  <a:gd name="connsiteY4" fmla="*/ 114300 h 114300"/>
                  <a:gd name="connsiteX5" fmla="*/ 57150 w 114300"/>
                  <a:gd name="connsiteY5" fmla="*/ 19050 h 114300"/>
                  <a:gd name="connsiteX6" fmla="*/ 95250 w 114300"/>
                  <a:gd name="connsiteY6" fmla="*/ 57150 h 114300"/>
                  <a:gd name="connsiteX7" fmla="*/ 57150 w 114300"/>
                  <a:gd name="connsiteY7" fmla="*/ 95250 h 114300"/>
                  <a:gd name="connsiteX8" fmla="*/ 19050 w 114300"/>
                  <a:gd name="connsiteY8" fmla="*/ 57150 h 114300"/>
                  <a:gd name="connsiteX9" fmla="*/ 57150 w 114300"/>
                  <a:gd name="connsiteY9" fmla="*/ 190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114300">
                    <a:moveTo>
                      <a:pt x="57150" y="114300"/>
                    </a:moveTo>
                    <a:cubicBezTo>
                      <a:pt x="88713" y="114300"/>
                      <a:pt x="114300" y="88713"/>
                      <a:pt x="114300" y="57150"/>
                    </a:cubicBezTo>
                    <a:cubicBezTo>
                      <a:pt x="114300" y="25587"/>
                      <a:pt x="88713" y="0"/>
                      <a:pt x="57150" y="0"/>
                    </a:cubicBezTo>
                    <a:cubicBezTo>
                      <a:pt x="25587" y="0"/>
                      <a:pt x="0" y="25587"/>
                      <a:pt x="0" y="57150"/>
                    </a:cubicBezTo>
                    <a:cubicBezTo>
                      <a:pt x="37" y="88698"/>
                      <a:pt x="25602" y="114263"/>
                      <a:pt x="57150" y="114300"/>
                    </a:cubicBezTo>
                    <a:close/>
                    <a:moveTo>
                      <a:pt x="57150" y="19050"/>
                    </a:moveTo>
                    <a:cubicBezTo>
                      <a:pt x="78192" y="19050"/>
                      <a:pt x="95250" y="36108"/>
                      <a:pt x="95250" y="57150"/>
                    </a:cubicBezTo>
                    <a:cubicBezTo>
                      <a:pt x="95250" y="78192"/>
                      <a:pt x="78192" y="95250"/>
                      <a:pt x="57150" y="95250"/>
                    </a:cubicBezTo>
                    <a:cubicBezTo>
                      <a:pt x="36108" y="95250"/>
                      <a:pt x="19050" y="78192"/>
                      <a:pt x="19050" y="57150"/>
                    </a:cubicBezTo>
                    <a:cubicBezTo>
                      <a:pt x="19050" y="36108"/>
                      <a:pt x="36108" y="19050"/>
                      <a:pt x="57150" y="1905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52730E-EB03-11AC-6F07-3F67A4CA28A6}"/>
              </a:ext>
            </a:extLst>
          </p:cNvPr>
          <p:cNvGrpSpPr/>
          <p:nvPr/>
        </p:nvGrpSpPr>
        <p:grpSpPr>
          <a:xfrm>
            <a:off x="4952096" y="2158703"/>
            <a:ext cx="6622722" cy="734617"/>
            <a:chOff x="4952096" y="2158703"/>
            <a:chExt cx="6622722" cy="73461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C4C430-A3FC-E2DE-B929-F1B3561C220B}"/>
                </a:ext>
              </a:extLst>
            </p:cNvPr>
            <p:cNvSpPr txBox="1"/>
            <p:nvPr/>
          </p:nvSpPr>
          <p:spPr>
            <a:xfrm>
              <a:off x="6047473" y="2198706"/>
              <a:ext cx="5527345" cy="694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chemeClr val="accent4"/>
                  </a:solidFill>
                </a:rPr>
                <a:t>What was your research trying to solve for? </a:t>
              </a:r>
              <a:r>
                <a:rPr lang="en-US" sz="2000" dirty="0"/>
                <a:t>(e.g. business questions/ objectives)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DF1764E-C710-50F7-81F1-777DEFEB00A7}"/>
                </a:ext>
              </a:extLst>
            </p:cNvPr>
            <p:cNvGrpSpPr/>
            <p:nvPr/>
          </p:nvGrpSpPr>
          <p:grpSpPr>
            <a:xfrm>
              <a:off x="4952096" y="2158703"/>
              <a:ext cx="704850" cy="695325"/>
              <a:chOff x="5024841" y="2349898"/>
              <a:chExt cx="704850" cy="695325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D4179D0-714A-FA33-4A15-1AEBE8AB4073}"/>
                  </a:ext>
                </a:extLst>
              </p:cNvPr>
              <p:cNvSpPr/>
              <p:nvPr/>
            </p:nvSpPr>
            <p:spPr>
              <a:xfrm>
                <a:off x="5024841" y="2349898"/>
                <a:ext cx="704850" cy="695325"/>
              </a:xfrm>
              <a:custGeom>
                <a:avLst/>
                <a:gdLst>
                  <a:gd name="connsiteX0" fmla="*/ 695325 w 704850"/>
                  <a:gd name="connsiteY0" fmla="*/ 66675 h 695325"/>
                  <a:gd name="connsiteX1" fmla="*/ 704850 w 704850"/>
                  <a:gd name="connsiteY1" fmla="*/ 57150 h 695325"/>
                  <a:gd name="connsiteX2" fmla="*/ 695325 w 704850"/>
                  <a:gd name="connsiteY2" fmla="*/ 47625 h 695325"/>
                  <a:gd name="connsiteX3" fmla="*/ 361950 w 704850"/>
                  <a:gd name="connsiteY3" fmla="*/ 47625 h 695325"/>
                  <a:gd name="connsiteX4" fmla="*/ 361950 w 704850"/>
                  <a:gd name="connsiteY4" fmla="*/ 9525 h 695325"/>
                  <a:gd name="connsiteX5" fmla="*/ 352425 w 704850"/>
                  <a:gd name="connsiteY5" fmla="*/ 0 h 695325"/>
                  <a:gd name="connsiteX6" fmla="*/ 342900 w 704850"/>
                  <a:gd name="connsiteY6" fmla="*/ 9525 h 695325"/>
                  <a:gd name="connsiteX7" fmla="*/ 342900 w 704850"/>
                  <a:gd name="connsiteY7" fmla="*/ 47625 h 695325"/>
                  <a:gd name="connsiteX8" fmla="*/ 9525 w 704850"/>
                  <a:gd name="connsiteY8" fmla="*/ 47625 h 695325"/>
                  <a:gd name="connsiteX9" fmla="*/ 0 w 704850"/>
                  <a:gd name="connsiteY9" fmla="*/ 57150 h 695325"/>
                  <a:gd name="connsiteX10" fmla="*/ 9525 w 704850"/>
                  <a:gd name="connsiteY10" fmla="*/ 66675 h 695325"/>
                  <a:gd name="connsiteX11" fmla="*/ 47625 w 704850"/>
                  <a:gd name="connsiteY11" fmla="*/ 66675 h 695325"/>
                  <a:gd name="connsiteX12" fmla="*/ 47625 w 704850"/>
                  <a:gd name="connsiteY12" fmla="*/ 457200 h 695325"/>
                  <a:gd name="connsiteX13" fmla="*/ 9525 w 704850"/>
                  <a:gd name="connsiteY13" fmla="*/ 457200 h 695325"/>
                  <a:gd name="connsiteX14" fmla="*/ 0 w 704850"/>
                  <a:gd name="connsiteY14" fmla="*/ 466725 h 695325"/>
                  <a:gd name="connsiteX15" fmla="*/ 9525 w 704850"/>
                  <a:gd name="connsiteY15" fmla="*/ 476250 h 695325"/>
                  <a:gd name="connsiteX16" fmla="*/ 329432 w 704850"/>
                  <a:gd name="connsiteY16" fmla="*/ 476250 h 695325"/>
                  <a:gd name="connsiteX17" fmla="*/ 159953 w 704850"/>
                  <a:gd name="connsiteY17" fmla="*/ 645728 h 695325"/>
                  <a:gd name="connsiteX18" fmla="*/ 160188 w 704850"/>
                  <a:gd name="connsiteY18" fmla="*/ 659197 h 695325"/>
                  <a:gd name="connsiteX19" fmla="*/ 173422 w 704850"/>
                  <a:gd name="connsiteY19" fmla="*/ 659197 h 695325"/>
                  <a:gd name="connsiteX20" fmla="*/ 342738 w 704850"/>
                  <a:gd name="connsiteY20" fmla="*/ 489880 h 695325"/>
                  <a:gd name="connsiteX21" fmla="*/ 342872 w 704850"/>
                  <a:gd name="connsiteY21" fmla="*/ 489881 h 695325"/>
                  <a:gd name="connsiteX22" fmla="*/ 342900 w 704850"/>
                  <a:gd name="connsiteY22" fmla="*/ 489947 h 695325"/>
                  <a:gd name="connsiteX23" fmla="*/ 342900 w 704850"/>
                  <a:gd name="connsiteY23" fmla="*/ 685800 h 695325"/>
                  <a:gd name="connsiteX24" fmla="*/ 352425 w 704850"/>
                  <a:gd name="connsiteY24" fmla="*/ 695325 h 695325"/>
                  <a:gd name="connsiteX25" fmla="*/ 361950 w 704850"/>
                  <a:gd name="connsiteY25" fmla="*/ 685800 h 695325"/>
                  <a:gd name="connsiteX26" fmla="*/ 361950 w 704850"/>
                  <a:gd name="connsiteY26" fmla="*/ 489947 h 695325"/>
                  <a:gd name="connsiteX27" fmla="*/ 362046 w 704850"/>
                  <a:gd name="connsiteY27" fmla="*/ 489853 h 695325"/>
                  <a:gd name="connsiteX28" fmla="*/ 362112 w 704850"/>
                  <a:gd name="connsiteY28" fmla="*/ 489880 h 695325"/>
                  <a:gd name="connsiteX29" fmla="*/ 531428 w 704850"/>
                  <a:gd name="connsiteY29" fmla="*/ 659197 h 695325"/>
                  <a:gd name="connsiteX30" fmla="*/ 544897 w 704850"/>
                  <a:gd name="connsiteY30" fmla="*/ 658962 h 695325"/>
                  <a:gd name="connsiteX31" fmla="*/ 544897 w 704850"/>
                  <a:gd name="connsiteY31" fmla="*/ 645728 h 695325"/>
                  <a:gd name="connsiteX32" fmla="*/ 375418 w 704850"/>
                  <a:gd name="connsiteY32" fmla="*/ 476250 h 695325"/>
                  <a:gd name="connsiteX33" fmla="*/ 695325 w 704850"/>
                  <a:gd name="connsiteY33" fmla="*/ 476250 h 695325"/>
                  <a:gd name="connsiteX34" fmla="*/ 704850 w 704850"/>
                  <a:gd name="connsiteY34" fmla="*/ 466725 h 695325"/>
                  <a:gd name="connsiteX35" fmla="*/ 695325 w 704850"/>
                  <a:gd name="connsiteY35" fmla="*/ 457200 h 695325"/>
                  <a:gd name="connsiteX36" fmla="*/ 657225 w 704850"/>
                  <a:gd name="connsiteY36" fmla="*/ 457200 h 695325"/>
                  <a:gd name="connsiteX37" fmla="*/ 657225 w 704850"/>
                  <a:gd name="connsiteY37" fmla="*/ 66675 h 695325"/>
                  <a:gd name="connsiteX38" fmla="*/ 638175 w 704850"/>
                  <a:gd name="connsiteY38" fmla="*/ 457200 h 695325"/>
                  <a:gd name="connsiteX39" fmla="*/ 66675 w 704850"/>
                  <a:gd name="connsiteY39" fmla="*/ 457200 h 695325"/>
                  <a:gd name="connsiteX40" fmla="*/ 66675 w 704850"/>
                  <a:gd name="connsiteY40" fmla="*/ 66675 h 695325"/>
                  <a:gd name="connsiteX41" fmla="*/ 638175 w 704850"/>
                  <a:gd name="connsiteY41" fmla="*/ 66675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04850" h="695325">
                    <a:moveTo>
                      <a:pt x="695325" y="66675"/>
                    </a:moveTo>
                    <a:cubicBezTo>
                      <a:pt x="700586" y="66675"/>
                      <a:pt x="704850" y="62411"/>
                      <a:pt x="704850" y="57150"/>
                    </a:cubicBezTo>
                    <a:cubicBezTo>
                      <a:pt x="704850" y="51889"/>
                      <a:pt x="700586" y="47625"/>
                      <a:pt x="695325" y="47625"/>
                    </a:cubicBezTo>
                    <a:lnTo>
                      <a:pt x="361950" y="47625"/>
                    </a:lnTo>
                    <a:lnTo>
                      <a:pt x="361950" y="9525"/>
                    </a:lnTo>
                    <a:cubicBezTo>
                      <a:pt x="361950" y="4264"/>
                      <a:pt x="357686" y="0"/>
                      <a:pt x="352425" y="0"/>
                    </a:cubicBezTo>
                    <a:cubicBezTo>
                      <a:pt x="347164" y="0"/>
                      <a:pt x="342900" y="4264"/>
                      <a:pt x="342900" y="9525"/>
                    </a:cubicBezTo>
                    <a:lnTo>
                      <a:pt x="342900" y="47625"/>
                    </a:lnTo>
                    <a:lnTo>
                      <a:pt x="9525" y="47625"/>
                    </a:lnTo>
                    <a:cubicBezTo>
                      <a:pt x="4264" y="47625"/>
                      <a:pt x="0" y="51889"/>
                      <a:pt x="0" y="57150"/>
                    </a:cubicBezTo>
                    <a:cubicBezTo>
                      <a:pt x="0" y="62411"/>
                      <a:pt x="4264" y="66675"/>
                      <a:pt x="9525" y="66675"/>
                    </a:cubicBezTo>
                    <a:lnTo>
                      <a:pt x="47625" y="66675"/>
                    </a:lnTo>
                    <a:lnTo>
                      <a:pt x="47625" y="457200"/>
                    </a:lnTo>
                    <a:lnTo>
                      <a:pt x="9525" y="457200"/>
                    </a:lnTo>
                    <a:cubicBezTo>
                      <a:pt x="4264" y="457200"/>
                      <a:pt x="0" y="461464"/>
                      <a:pt x="0" y="466725"/>
                    </a:cubicBezTo>
                    <a:cubicBezTo>
                      <a:pt x="0" y="471986"/>
                      <a:pt x="4264" y="476250"/>
                      <a:pt x="9525" y="476250"/>
                    </a:cubicBezTo>
                    <a:lnTo>
                      <a:pt x="329432" y="476250"/>
                    </a:lnTo>
                    <a:lnTo>
                      <a:pt x="159953" y="645728"/>
                    </a:lnTo>
                    <a:cubicBezTo>
                      <a:pt x="156299" y="649513"/>
                      <a:pt x="156403" y="655542"/>
                      <a:pt x="160188" y="659197"/>
                    </a:cubicBezTo>
                    <a:cubicBezTo>
                      <a:pt x="163879" y="662762"/>
                      <a:pt x="169731" y="662762"/>
                      <a:pt x="173422" y="659197"/>
                    </a:cubicBezTo>
                    <a:lnTo>
                      <a:pt x="342738" y="489880"/>
                    </a:lnTo>
                    <a:cubicBezTo>
                      <a:pt x="342775" y="489843"/>
                      <a:pt x="342836" y="489844"/>
                      <a:pt x="342872" y="489881"/>
                    </a:cubicBezTo>
                    <a:cubicBezTo>
                      <a:pt x="342890" y="489899"/>
                      <a:pt x="342900" y="489922"/>
                      <a:pt x="342900" y="489947"/>
                    </a:cubicBezTo>
                    <a:lnTo>
                      <a:pt x="342900" y="685800"/>
                    </a:lnTo>
                    <a:cubicBezTo>
                      <a:pt x="342900" y="691061"/>
                      <a:pt x="347164" y="695325"/>
                      <a:pt x="352425" y="695325"/>
                    </a:cubicBezTo>
                    <a:cubicBezTo>
                      <a:pt x="357686" y="695325"/>
                      <a:pt x="361950" y="691061"/>
                      <a:pt x="361950" y="685800"/>
                    </a:cubicBezTo>
                    <a:lnTo>
                      <a:pt x="361950" y="489947"/>
                    </a:lnTo>
                    <a:cubicBezTo>
                      <a:pt x="361951" y="489895"/>
                      <a:pt x="361994" y="489853"/>
                      <a:pt x="362046" y="489853"/>
                    </a:cubicBezTo>
                    <a:cubicBezTo>
                      <a:pt x="362071" y="489854"/>
                      <a:pt x="362095" y="489863"/>
                      <a:pt x="362112" y="489880"/>
                    </a:cubicBezTo>
                    <a:lnTo>
                      <a:pt x="531428" y="659197"/>
                    </a:lnTo>
                    <a:cubicBezTo>
                      <a:pt x="535213" y="662851"/>
                      <a:pt x="541242" y="662747"/>
                      <a:pt x="544897" y="658962"/>
                    </a:cubicBezTo>
                    <a:cubicBezTo>
                      <a:pt x="548462" y="655271"/>
                      <a:pt x="548462" y="649419"/>
                      <a:pt x="544897" y="645728"/>
                    </a:cubicBezTo>
                    <a:lnTo>
                      <a:pt x="375418" y="476250"/>
                    </a:lnTo>
                    <a:lnTo>
                      <a:pt x="695325" y="476250"/>
                    </a:lnTo>
                    <a:cubicBezTo>
                      <a:pt x="700586" y="476250"/>
                      <a:pt x="704850" y="471986"/>
                      <a:pt x="704850" y="466725"/>
                    </a:cubicBezTo>
                    <a:cubicBezTo>
                      <a:pt x="704850" y="461464"/>
                      <a:pt x="700586" y="457200"/>
                      <a:pt x="695325" y="457200"/>
                    </a:cubicBezTo>
                    <a:lnTo>
                      <a:pt x="657225" y="457200"/>
                    </a:lnTo>
                    <a:lnTo>
                      <a:pt x="657225" y="66675"/>
                    </a:lnTo>
                    <a:close/>
                    <a:moveTo>
                      <a:pt x="638175" y="457200"/>
                    </a:moveTo>
                    <a:lnTo>
                      <a:pt x="66675" y="457200"/>
                    </a:lnTo>
                    <a:lnTo>
                      <a:pt x="66675" y="66675"/>
                    </a:lnTo>
                    <a:lnTo>
                      <a:pt x="638175" y="6667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8E1223E-729D-8C14-DBDF-69AAD8294011}"/>
                  </a:ext>
                </a:extLst>
              </p:cNvPr>
              <p:cNvSpPr/>
              <p:nvPr/>
            </p:nvSpPr>
            <p:spPr>
              <a:xfrm>
                <a:off x="5386791" y="2540398"/>
                <a:ext cx="161925" cy="19050"/>
              </a:xfrm>
              <a:custGeom>
                <a:avLst/>
                <a:gdLst>
                  <a:gd name="connsiteX0" fmla="*/ 0 w 161925"/>
                  <a:gd name="connsiteY0" fmla="*/ 0 h 19050"/>
                  <a:gd name="connsiteX1" fmla="*/ 161925 w 161925"/>
                  <a:gd name="connsiteY1" fmla="*/ 0 h 19050"/>
                  <a:gd name="connsiteX2" fmla="*/ 161925 w 161925"/>
                  <a:gd name="connsiteY2" fmla="*/ 19050 h 19050"/>
                  <a:gd name="connsiteX3" fmla="*/ 0 w 161925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9050">
                    <a:moveTo>
                      <a:pt x="0" y="0"/>
                    </a:moveTo>
                    <a:lnTo>
                      <a:pt x="161925" y="0"/>
                    </a:lnTo>
                    <a:lnTo>
                      <a:pt x="161925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6AFDB5B-5C18-DF02-EAA6-1DE88B3F883D}"/>
                  </a:ext>
                </a:extLst>
              </p:cNvPr>
              <p:cNvSpPr/>
              <p:nvPr/>
            </p:nvSpPr>
            <p:spPr>
              <a:xfrm>
                <a:off x="5386791" y="2664223"/>
                <a:ext cx="161925" cy="19050"/>
              </a:xfrm>
              <a:custGeom>
                <a:avLst/>
                <a:gdLst>
                  <a:gd name="connsiteX0" fmla="*/ 0 w 161925"/>
                  <a:gd name="connsiteY0" fmla="*/ 0 h 19050"/>
                  <a:gd name="connsiteX1" fmla="*/ 161925 w 161925"/>
                  <a:gd name="connsiteY1" fmla="*/ 0 h 19050"/>
                  <a:gd name="connsiteX2" fmla="*/ 161925 w 161925"/>
                  <a:gd name="connsiteY2" fmla="*/ 19050 h 19050"/>
                  <a:gd name="connsiteX3" fmla="*/ 0 w 161925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9050">
                    <a:moveTo>
                      <a:pt x="0" y="0"/>
                    </a:moveTo>
                    <a:lnTo>
                      <a:pt x="161925" y="0"/>
                    </a:lnTo>
                    <a:lnTo>
                      <a:pt x="161925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E7B9AA74-F3B2-7EBB-634D-8FA25BCF2EFA}"/>
                  </a:ext>
                </a:extLst>
              </p:cNvPr>
              <p:cNvSpPr/>
              <p:nvPr/>
            </p:nvSpPr>
            <p:spPr>
              <a:xfrm>
                <a:off x="5199081" y="2505088"/>
                <a:ext cx="127768" cy="96402"/>
              </a:xfrm>
              <a:custGeom>
                <a:avLst/>
                <a:gdLst>
                  <a:gd name="connsiteX0" fmla="*/ 44834 w 127768"/>
                  <a:gd name="connsiteY0" fmla="*/ 69466 h 96402"/>
                  <a:gd name="connsiteX1" fmla="*/ 13468 w 127768"/>
                  <a:gd name="connsiteY1" fmla="*/ 38100 h 96402"/>
                  <a:gd name="connsiteX2" fmla="*/ 0 w 127768"/>
                  <a:gd name="connsiteY2" fmla="*/ 51568 h 96402"/>
                  <a:gd name="connsiteX3" fmla="*/ 44834 w 127768"/>
                  <a:gd name="connsiteY3" fmla="*/ 96403 h 96402"/>
                  <a:gd name="connsiteX4" fmla="*/ 127768 w 127768"/>
                  <a:gd name="connsiteY4" fmla="*/ 13468 h 96402"/>
                  <a:gd name="connsiteX5" fmla="*/ 114300 w 127768"/>
                  <a:gd name="connsiteY5" fmla="*/ 0 h 96402"/>
                  <a:gd name="connsiteX6" fmla="*/ 44834 w 127768"/>
                  <a:gd name="connsiteY6" fmla="*/ 69466 h 9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768" h="96402">
                    <a:moveTo>
                      <a:pt x="44834" y="69466"/>
                    </a:moveTo>
                    <a:lnTo>
                      <a:pt x="13468" y="38100"/>
                    </a:lnTo>
                    <a:lnTo>
                      <a:pt x="0" y="51568"/>
                    </a:lnTo>
                    <a:lnTo>
                      <a:pt x="44834" y="96403"/>
                    </a:lnTo>
                    <a:lnTo>
                      <a:pt x="127768" y="13468"/>
                    </a:lnTo>
                    <a:lnTo>
                      <a:pt x="114300" y="0"/>
                    </a:lnTo>
                    <a:lnTo>
                      <a:pt x="44834" y="694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F53B1A9-29CB-D60D-6106-21911AB947E5}"/>
                  </a:ext>
                </a:extLst>
              </p:cNvPr>
              <p:cNvSpPr/>
              <p:nvPr/>
            </p:nvSpPr>
            <p:spPr>
              <a:xfrm>
                <a:off x="5199081" y="2628913"/>
                <a:ext cx="127768" cy="96402"/>
              </a:xfrm>
              <a:custGeom>
                <a:avLst/>
                <a:gdLst>
                  <a:gd name="connsiteX0" fmla="*/ 44834 w 127768"/>
                  <a:gd name="connsiteY0" fmla="*/ 69466 h 96402"/>
                  <a:gd name="connsiteX1" fmla="*/ 13468 w 127768"/>
                  <a:gd name="connsiteY1" fmla="*/ 38100 h 96402"/>
                  <a:gd name="connsiteX2" fmla="*/ 0 w 127768"/>
                  <a:gd name="connsiteY2" fmla="*/ 51568 h 96402"/>
                  <a:gd name="connsiteX3" fmla="*/ 44834 w 127768"/>
                  <a:gd name="connsiteY3" fmla="*/ 96403 h 96402"/>
                  <a:gd name="connsiteX4" fmla="*/ 127768 w 127768"/>
                  <a:gd name="connsiteY4" fmla="*/ 13468 h 96402"/>
                  <a:gd name="connsiteX5" fmla="*/ 114300 w 127768"/>
                  <a:gd name="connsiteY5" fmla="*/ 0 h 96402"/>
                  <a:gd name="connsiteX6" fmla="*/ 44834 w 127768"/>
                  <a:gd name="connsiteY6" fmla="*/ 69466 h 9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768" h="96402">
                    <a:moveTo>
                      <a:pt x="44834" y="69466"/>
                    </a:moveTo>
                    <a:lnTo>
                      <a:pt x="13468" y="38100"/>
                    </a:lnTo>
                    <a:lnTo>
                      <a:pt x="0" y="51568"/>
                    </a:lnTo>
                    <a:lnTo>
                      <a:pt x="44834" y="96403"/>
                    </a:lnTo>
                    <a:lnTo>
                      <a:pt x="127768" y="13468"/>
                    </a:lnTo>
                    <a:lnTo>
                      <a:pt x="114300" y="0"/>
                    </a:lnTo>
                    <a:lnTo>
                      <a:pt x="44834" y="694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C079B47-BA27-1BA5-9122-9B1018A1D579}"/>
              </a:ext>
            </a:extLst>
          </p:cNvPr>
          <p:cNvGrpSpPr/>
          <p:nvPr/>
        </p:nvGrpSpPr>
        <p:grpSpPr>
          <a:xfrm>
            <a:off x="4904472" y="5036696"/>
            <a:ext cx="6670346" cy="938975"/>
            <a:chOff x="4904472" y="5036696"/>
            <a:chExt cx="6670346" cy="93897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894B1D9-6678-AECA-63EF-EC5F2FBF29E5}"/>
                </a:ext>
              </a:extLst>
            </p:cNvPr>
            <p:cNvSpPr txBox="1"/>
            <p:nvPr/>
          </p:nvSpPr>
          <p:spPr>
            <a:xfrm>
              <a:off x="6047473" y="5036696"/>
              <a:ext cx="5527345" cy="938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chemeClr val="accent4"/>
                  </a:solidFill>
                </a:rPr>
                <a:t>Are there key user segments they care more about than others? </a:t>
              </a:r>
              <a:r>
                <a:rPr lang="en-US" sz="2000" dirty="0"/>
                <a:t>(e.g. Gen Z, Customers, Prospects, Affluent)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1F1E04B-980B-02BC-E48E-D7998B60B185}"/>
                </a:ext>
              </a:extLst>
            </p:cNvPr>
            <p:cNvGrpSpPr/>
            <p:nvPr/>
          </p:nvGrpSpPr>
          <p:grpSpPr>
            <a:xfrm>
              <a:off x="4904472" y="5190788"/>
              <a:ext cx="800099" cy="591260"/>
              <a:chOff x="5081991" y="5190788"/>
              <a:chExt cx="800099" cy="591260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94AE701-24F8-51E8-0AD0-5970A0AB6E36}"/>
                  </a:ext>
                </a:extLst>
              </p:cNvPr>
              <p:cNvSpPr/>
              <p:nvPr/>
            </p:nvSpPr>
            <p:spPr>
              <a:xfrm>
                <a:off x="5262251" y="5190788"/>
                <a:ext cx="591292" cy="591260"/>
              </a:xfrm>
              <a:custGeom>
                <a:avLst/>
                <a:gdLst>
                  <a:gd name="connsiteX0" fmla="*/ 473688 w 591292"/>
                  <a:gd name="connsiteY0" fmla="*/ 396811 h 591260"/>
                  <a:gd name="connsiteX1" fmla="*/ 409108 w 591292"/>
                  <a:gd name="connsiteY1" fmla="*/ 395630 h 591260"/>
                  <a:gd name="connsiteX2" fmla="*/ 380476 w 591292"/>
                  <a:gd name="connsiteY2" fmla="*/ 367008 h 591260"/>
                  <a:gd name="connsiteX3" fmla="*/ 367008 w 591292"/>
                  <a:gd name="connsiteY3" fmla="*/ 57562 h 591260"/>
                  <a:gd name="connsiteX4" fmla="*/ 57562 w 591292"/>
                  <a:gd name="connsiteY4" fmla="*/ 71031 h 591260"/>
                  <a:gd name="connsiteX5" fmla="*/ 71031 w 591292"/>
                  <a:gd name="connsiteY5" fmla="*/ 380476 h 591260"/>
                  <a:gd name="connsiteX6" fmla="*/ 367008 w 591292"/>
                  <a:gd name="connsiteY6" fmla="*/ 380476 h 591260"/>
                  <a:gd name="connsiteX7" fmla="*/ 395583 w 591292"/>
                  <a:gd name="connsiteY7" fmla="*/ 409051 h 591260"/>
                  <a:gd name="connsiteX8" fmla="*/ 384467 w 591292"/>
                  <a:gd name="connsiteY8" fmla="*/ 437778 h 591260"/>
                  <a:gd name="connsiteX9" fmla="*/ 396783 w 591292"/>
                  <a:gd name="connsiteY9" fmla="*/ 473469 h 591260"/>
                  <a:gd name="connsiteX10" fmla="*/ 501824 w 591292"/>
                  <a:gd name="connsiteY10" fmla="*/ 578682 h 591260"/>
                  <a:gd name="connsiteX11" fmla="*/ 533228 w 591292"/>
                  <a:gd name="connsiteY11" fmla="*/ 591255 h 591260"/>
                  <a:gd name="connsiteX12" fmla="*/ 591026 w 591292"/>
                  <a:gd name="connsiteY12" fmla="*/ 537753 h 591260"/>
                  <a:gd name="connsiteX13" fmla="*/ 578710 w 591292"/>
                  <a:gd name="connsiteY13" fmla="*/ 502053 h 591260"/>
                  <a:gd name="connsiteX14" fmla="*/ 78248 w 591292"/>
                  <a:gd name="connsiteY14" fmla="*/ 360616 h 591260"/>
                  <a:gd name="connsiteX15" fmla="*/ 78251 w 591292"/>
                  <a:gd name="connsiteY15" fmla="*/ 78251 h 591260"/>
                  <a:gd name="connsiteX16" fmla="*/ 360616 w 591292"/>
                  <a:gd name="connsiteY16" fmla="*/ 78252 h 591260"/>
                  <a:gd name="connsiteX17" fmla="*/ 360616 w 591292"/>
                  <a:gd name="connsiteY17" fmla="*/ 360616 h 591260"/>
                  <a:gd name="connsiteX18" fmla="*/ 80156 w 591292"/>
                  <a:gd name="connsiteY18" fmla="*/ 362515 h 591260"/>
                  <a:gd name="connsiteX19" fmla="*/ 78248 w 591292"/>
                  <a:gd name="connsiteY19" fmla="*/ 360607 h 591260"/>
                  <a:gd name="connsiteX20" fmla="*/ 560213 w 591292"/>
                  <a:gd name="connsiteY20" fmla="*/ 560318 h 591260"/>
                  <a:gd name="connsiteX21" fmla="*/ 515312 w 591292"/>
                  <a:gd name="connsiteY21" fmla="*/ 565232 h 591260"/>
                  <a:gd name="connsiteX22" fmla="*/ 410289 w 591292"/>
                  <a:gd name="connsiteY22" fmla="*/ 460019 h 591260"/>
                  <a:gd name="connsiteX23" fmla="*/ 403469 w 591292"/>
                  <a:gd name="connsiteY23" fmla="*/ 439426 h 591260"/>
                  <a:gd name="connsiteX24" fmla="*/ 415309 w 591292"/>
                  <a:gd name="connsiteY24" fmla="*/ 415176 h 591260"/>
                  <a:gd name="connsiteX25" fmla="*/ 442255 w 591292"/>
                  <a:gd name="connsiteY25" fmla="*/ 403260 h 591260"/>
                  <a:gd name="connsiteX26" fmla="*/ 460200 w 591292"/>
                  <a:gd name="connsiteY26" fmla="*/ 410280 h 591260"/>
                  <a:gd name="connsiteX27" fmla="*/ 565223 w 591292"/>
                  <a:gd name="connsiteY27" fmla="*/ 515464 h 591260"/>
                  <a:gd name="connsiteX28" fmla="*/ 572043 w 591292"/>
                  <a:gd name="connsiteY28" fmla="*/ 536067 h 591260"/>
                  <a:gd name="connsiteX29" fmla="*/ 560203 w 591292"/>
                  <a:gd name="connsiteY29" fmla="*/ 560308 h 59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91292" h="591260">
                    <a:moveTo>
                      <a:pt x="473688" y="396811"/>
                    </a:moveTo>
                    <a:cubicBezTo>
                      <a:pt x="455382" y="380586"/>
                      <a:pt x="427994" y="380084"/>
                      <a:pt x="409108" y="395630"/>
                    </a:cubicBezTo>
                    <a:lnTo>
                      <a:pt x="380476" y="367008"/>
                    </a:lnTo>
                    <a:cubicBezTo>
                      <a:pt x="462208" y="277837"/>
                      <a:pt x="456178" y="139294"/>
                      <a:pt x="367008" y="57562"/>
                    </a:cubicBezTo>
                    <a:cubicBezTo>
                      <a:pt x="277837" y="-24169"/>
                      <a:pt x="139294" y="-18140"/>
                      <a:pt x="57562" y="71031"/>
                    </a:cubicBezTo>
                    <a:cubicBezTo>
                      <a:pt x="-24169" y="160201"/>
                      <a:pt x="-18140" y="298744"/>
                      <a:pt x="71031" y="380476"/>
                    </a:cubicBezTo>
                    <a:cubicBezTo>
                      <a:pt x="154764" y="457225"/>
                      <a:pt x="283274" y="457225"/>
                      <a:pt x="367008" y="380476"/>
                    </a:cubicBezTo>
                    <a:lnTo>
                      <a:pt x="395583" y="409051"/>
                    </a:lnTo>
                    <a:cubicBezTo>
                      <a:pt x="389310" y="417424"/>
                      <a:pt x="385464" y="427364"/>
                      <a:pt x="384467" y="437778"/>
                    </a:cubicBezTo>
                    <a:cubicBezTo>
                      <a:pt x="383014" y="450920"/>
                      <a:pt x="387535" y="464020"/>
                      <a:pt x="396783" y="473469"/>
                    </a:cubicBezTo>
                    <a:lnTo>
                      <a:pt x="501824" y="578682"/>
                    </a:lnTo>
                    <a:cubicBezTo>
                      <a:pt x="510184" y="586913"/>
                      <a:pt x="521498" y="591443"/>
                      <a:pt x="533228" y="591255"/>
                    </a:cubicBezTo>
                    <a:cubicBezTo>
                      <a:pt x="563140" y="590328"/>
                      <a:pt x="587796" y="567504"/>
                      <a:pt x="591026" y="537753"/>
                    </a:cubicBezTo>
                    <a:cubicBezTo>
                      <a:pt x="592476" y="524609"/>
                      <a:pt x="587956" y="511508"/>
                      <a:pt x="578710" y="502053"/>
                    </a:cubicBezTo>
                    <a:close/>
                    <a:moveTo>
                      <a:pt x="78248" y="360616"/>
                    </a:moveTo>
                    <a:cubicBezTo>
                      <a:pt x="275" y="282643"/>
                      <a:pt x="276" y="156223"/>
                      <a:pt x="78251" y="78251"/>
                    </a:cubicBezTo>
                    <a:cubicBezTo>
                      <a:pt x="156224" y="278"/>
                      <a:pt x="282644" y="279"/>
                      <a:pt x="360616" y="78252"/>
                    </a:cubicBezTo>
                    <a:cubicBezTo>
                      <a:pt x="438588" y="156226"/>
                      <a:pt x="438588" y="282644"/>
                      <a:pt x="360616" y="360616"/>
                    </a:cubicBezTo>
                    <a:cubicBezTo>
                      <a:pt x="283693" y="438588"/>
                      <a:pt x="158127" y="439438"/>
                      <a:pt x="80156" y="362515"/>
                    </a:cubicBezTo>
                    <a:cubicBezTo>
                      <a:pt x="79516" y="361883"/>
                      <a:pt x="78879" y="361247"/>
                      <a:pt x="78248" y="360607"/>
                    </a:cubicBezTo>
                    <a:close/>
                    <a:moveTo>
                      <a:pt x="560213" y="560318"/>
                    </a:moveTo>
                    <a:cubicBezTo>
                      <a:pt x="546449" y="574043"/>
                      <a:pt x="526304" y="576253"/>
                      <a:pt x="515312" y="565232"/>
                    </a:cubicBezTo>
                    <a:lnTo>
                      <a:pt x="410289" y="460019"/>
                    </a:lnTo>
                    <a:cubicBezTo>
                      <a:pt x="405052" y="454520"/>
                      <a:pt x="402550" y="446965"/>
                      <a:pt x="403469" y="439426"/>
                    </a:cubicBezTo>
                    <a:cubicBezTo>
                      <a:pt x="404445" y="430203"/>
                      <a:pt x="408637" y="421617"/>
                      <a:pt x="415309" y="415176"/>
                    </a:cubicBezTo>
                    <a:cubicBezTo>
                      <a:pt x="422391" y="407837"/>
                      <a:pt x="432061" y="403561"/>
                      <a:pt x="442255" y="403260"/>
                    </a:cubicBezTo>
                    <a:cubicBezTo>
                      <a:pt x="448937" y="403092"/>
                      <a:pt x="455405" y="405622"/>
                      <a:pt x="460200" y="410280"/>
                    </a:cubicBezTo>
                    <a:lnTo>
                      <a:pt x="565223" y="515464"/>
                    </a:lnTo>
                    <a:cubicBezTo>
                      <a:pt x="570464" y="520966"/>
                      <a:pt x="572967" y="528525"/>
                      <a:pt x="572043" y="536067"/>
                    </a:cubicBezTo>
                    <a:cubicBezTo>
                      <a:pt x="571071" y="545289"/>
                      <a:pt x="566879" y="553872"/>
                      <a:pt x="560203" y="56030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44A9E11E-F7BC-BBB7-7798-BBAC3FE38B28}"/>
                  </a:ext>
                </a:extLst>
              </p:cNvPr>
              <p:cNvSpPr/>
              <p:nvPr/>
            </p:nvSpPr>
            <p:spPr>
              <a:xfrm>
                <a:off x="5386791" y="5277218"/>
                <a:ext cx="190500" cy="190500"/>
              </a:xfrm>
              <a:custGeom>
                <a:avLst/>
                <a:gdLst>
                  <a:gd name="connsiteX0" fmla="*/ 95250 w 190500"/>
                  <a:gd name="connsiteY0" fmla="*/ 190500 h 190500"/>
                  <a:gd name="connsiteX1" fmla="*/ 190500 w 190500"/>
                  <a:gd name="connsiteY1" fmla="*/ 95250 h 190500"/>
                  <a:gd name="connsiteX2" fmla="*/ 95250 w 190500"/>
                  <a:gd name="connsiteY2" fmla="*/ 0 h 190500"/>
                  <a:gd name="connsiteX3" fmla="*/ 0 w 190500"/>
                  <a:gd name="connsiteY3" fmla="*/ 95250 h 190500"/>
                  <a:gd name="connsiteX4" fmla="*/ 95250 w 190500"/>
                  <a:gd name="connsiteY4" fmla="*/ 190500 h 190500"/>
                  <a:gd name="connsiteX5" fmla="*/ 95250 w 190500"/>
                  <a:gd name="connsiteY5" fmla="*/ 19050 h 190500"/>
                  <a:gd name="connsiteX6" fmla="*/ 171450 w 190500"/>
                  <a:gd name="connsiteY6" fmla="*/ 95250 h 190500"/>
                  <a:gd name="connsiteX7" fmla="*/ 95250 w 190500"/>
                  <a:gd name="connsiteY7" fmla="*/ 171450 h 190500"/>
                  <a:gd name="connsiteX8" fmla="*/ 19050 w 190500"/>
                  <a:gd name="connsiteY8" fmla="*/ 95250 h 190500"/>
                  <a:gd name="connsiteX9" fmla="*/ 95250 w 190500"/>
                  <a:gd name="connsiteY9" fmla="*/ 190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90500">
                    <a:moveTo>
                      <a:pt x="95250" y="190500"/>
                    </a:moveTo>
                    <a:cubicBezTo>
                      <a:pt x="147855" y="190500"/>
                      <a:pt x="190500" y="147855"/>
                      <a:pt x="190500" y="95250"/>
                    </a:cubicBezTo>
                    <a:cubicBezTo>
                      <a:pt x="190500" y="42645"/>
                      <a:pt x="147855" y="0"/>
                      <a:pt x="95250" y="0"/>
                    </a:cubicBezTo>
                    <a:cubicBezTo>
                      <a:pt x="42645" y="0"/>
                      <a:pt x="0" y="42645"/>
                      <a:pt x="0" y="95250"/>
                    </a:cubicBezTo>
                    <a:cubicBezTo>
                      <a:pt x="0" y="147855"/>
                      <a:pt x="42645" y="190500"/>
                      <a:pt x="95250" y="190500"/>
                    </a:cubicBezTo>
                    <a:close/>
                    <a:moveTo>
                      <a:pt x="95250" y="19050"/>
                    </a:moveTo>
                    <a:cubicBezTo>
                      <a:pt x="137334" y="19050"/>
                      <a:pt x="171450" y="53166"/>
                      <a:pt x="171450" y="95250"/>
                    </a:cubicBezTo>
                    <a:cubicBezTo>
                      <a:pt x="171450" y="137334"/>
                      <a:pt x="137334" y="171450"/>
                      <a:pt x="95250" y="171450"/>
                    </a:cubicBezTo>
                    <a:cubicBezTo>
                      <a:pt x="53166" y="171450"/>
                      <a:pt x="19050" y="137334"/>
                      <a:pt x="19050" y="95250"/>
                    </a:cubicBezTo>
                    <a:cubicBezTo>
                      <a:pt x="19087" y="53181"/>
                      <a:pt x="53181" y="19087"/>
                      <a:pt x="95250" y="19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3B97567F-5F62-42FD-7C45-35A9827E0EA1}"/>
                  </a:ext>
                </a:extLst>
              </p:cNvPr>
              <p:cNvSpPr/>
              <p:nvPr/>
            </p:nvSpPr>
            <p:spPr>
              <a:xfrm>
                <a:off x="5340118" y="5486768"/>
                <a:ext cx="283845" cy="50272"/>
              </a:xfrm>
              <a:custGeom>
                <a:avLst/>
                <a:gdLst>
                  <a:gd name="connsiteX0" fmla="*/ 227171 w 283845"/>
                  <a:gd name="connsiteY0" fmla="*/ 12906 h 50272"/>
                  <a:gd name="connsiteX1" fmla="*/ 141923 w 283845"/>
                  <a:gd name="connsiteY1" fmla="*/ 0 h 50272"/>
                  <a:gd name="connsiteX2" fmla="*/ 0 w 283845"/>
                  <a:gd name="connsiteY2" fmla="*/ 35452 h 50272"/>
                  <a:gd name="connsiteX3" fmla="*/ 13040 w 283845"/>
                  <a:gd name="connsiteY3" fmla="*/ 50273 h 50272"/>
                  <a:gd name="connsiteX4" fmla="*/ 141923 w 283845"/>
                  <a:gd name="connsiteY4" fmla="*/ 19050 h 50272"/>
                  <a:gd name="connsiteX5" fmla="*/ 221818 w 283845"/>
                  <a:gd name="connsiteY5" fmla="*/ 31185 h 50272"/>
                  <a:gd name="connsiteX6" fmla="*/ 270853 w 283845"/>
                  <a:gd name="connsiteY6" fmla="*/ 49416 h 50272"/>
                  <a:gd name="connsiteX7" fmla="*/ 283845 w 283845"/>
                  <a:gd name="connsiteY7" fmla="*/ 34519 h 50272"/>
                  <a:gd name="connsiteX8" fmla="*/ 227171 w 283845"/>
                  <a:gd name="connsiteY8" fmla="*/ 12906 h 5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845" h="50272">
                    <a:moveTo>
                      <a:pt x="227171" y="12906"/>
                    </a:moveTo>
                    <a:cubicBezTo>
                      <a:pt x="199549" y="4418"/>
                      <a:pt x="170820" y="69"/>
                      <a:pt x="141923" y="0"/>
                    </a:cubicBezTo>
                    <a:cubicBezTo>
                      <a:pt x="92528" y="821"/>
                      <a:pt x="43979" y="12949"/>
                      <a:pt x="0" y="35452"/>
                    </a:cubicBezTo>
                    <a:cubicBezTo>
                      <a:pt x="4078" y="40622"/>
                      <a:pt x="8431" y="45569"/>
                      <a:pt x="13040" y="50273"/>
                    </a:cubicBezTo>
                    <a:cubicBezTo>
                      <a:pt x="53169" y="30477"/>
                      <a:pt x="97184" y="19814"/>
                      <a:pt x="141923" y="19050"/>
                    </a:cubicBezTo>
                    <a:cubicBezTo>
                      <a:pt x="169008" y="19128"/>
                      <a:pt x="195931" y="23218"/>
                      <a:pt x="221818" y="31185"/>
                    </a:cubicBezTo>
                    <a:cubicBezTo>
                      <a:pt x="238621" y="35949"/>
                      <a:pt x="255019" y="42045"/>
                      <a:pt x="270853" y="49416"/>
                    </a:cubicBezTo>
                    <a:cubicBezTo>
                      <a:pt x="275451" y="44689"/>
                      <a:pt x="279787" y="39716"/>
                      <a:pt x="283845" y="34519"/>
                    </a:cubicBezTo>
                    <a:cubicBezTo>
                      <a:pt x="265634" y="25643"/>
                      <a:pt x="246668" y="18411"/>
                      <a:pt x="227171" y="1290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F7F38ED-7BEF-ECC9-8C04-B785615D1032}"/>
                  </a:ext>
                </a:extLst>
              </p:cNvPr>
              <p:cNvSpPr/>
              <p:nvPr/>
            </p:nvSpPr>
            <p:spPr>
              <a:xfrm>
                <a:off x="5660158" y="5222316"/>
                <a:ext cx="136693" cy="169735"/>
              </a:xfrm>
              <a:custGeom>
                <a:avLst/>
                <a:gdLst>
                  <a:gd name="connsiteX0" fmla="*/ 50483 w 136693"/>
                  <a:gd name="connsiteY0" fmla="*/ 19154 h 169735"/>
                  <a:gd name="connsiteX1" fmla="*/ 116889 w 136693"/>
                  <a:gd name="connsiteY1" fmla="*/ 86096 h 169735"/>
                  <a:gd name="connsiteX2" fmla="*/ 66037 w 136693"/>
                  <a:gd name="connsiteY2" fmla="*/ 150599 h 169735"/>
                  <a:gd name="connsiteX3" fmla="*/ 68094 w 136693"/>
                  <a:gd name="connsiteY3" fmla="*/ 169735 h 169735"/>
                  <a:gd name="connsiteX4" fmla="*/ 134945 w 136693"/>
                  <a:gd name="connsiteY4" fmla="*/ 68599 h 169735"/>
                  <a:gd name="connsiteX5" fmla="*/ 33809 w 136693"/>
                  <a:gd name="connsiteY5" fmla="*/ 1748 h 169735"/>
                  <a:gd name="connsiteX6" fmla="*/ 0 w 136693"/>
                  <a:gd name="connsiteY6" fmla="*/ 16802 h 169735"/>
                  <a:gd name="connsiteX7" fmla="*/ 12706 w 136693"/>
                  <a:gd name="connsiteY7" fmla="*/ 30994 h 169735"/>
                  <a:gd name="connsiteX8" fmla="*/ 50483 w 136693"/>
                  <a:gd name="connsiteY8" fmla="*/ 19154 h 16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93" h="169735">
                    <a:moveTo>
                      <a:pt x="50483" y="19154"/>
                    </a:moveTo>
                    <a:cubicBezTo>
                      <a:pt x="87306" y="19302"/>
                      <a:pt x="117037" y="49273"/>
                      <a:pt x="116889" y="86096"/>
                    </a:cubicBezTo>
                    <a:cubicBezTo>
                      <a:pt x="116766" y="116726"/>
                      <a:pt x="95791" y="143331"/>
                      <a:pt x="66037" y="150599"/>
                    </a:cubicBezTo>
                    <a:cubicBezTo>
                      <a:pt x="66989" y="156915"/>
                      <a:pt x="67628" y="163306"/>
                      <a:pt x="68094" y="169735"/>
                    </a:cubicBezTo>
                    <a:cubicBezTo>
                      <a:pt x="114483" y="160267"/>
                      <a:pt x="144412" y="114987"/>
                      <a:pt x="134945" y="68599"/>
                    </a:cubicBezTo>
                    <a:cubicBezTo>
                      <a:pt x="125478" y="22211"/>
                      <a:pt x="80198" y="-7719"/>
                      <a:pt x="33809" y="1748"/>
                    </a:cubicBezTo>
                    <a:cubicBezTo>
                      <a:pt x="21578" y="4245"/>
                      <a:pt x="10039" y="9382"/>
                      <a:pt x="0" y="16802"/>
                    </a:cubicBezTo>
                    <a:cubicBezTo>
                      <a:pt x="4420" y="21402"/>
                      <a:pt x="8687" y="26117"/>
                      <a:pt x="12706" y="30994"/>
                    </a:cubicBezTo>
                    <a:cubicBezTo>
                      <a:pt x="23792" y="23278"/>
                      <a:pt x="36976" y="19146"/>
                      <a:pt x="50483" y="1915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946E6FB-A7F1-AB84-AA6E-F0367B7D3B47}"/>
                  </a:ext>
                </a:extLst>
              </p:cNvPr>
              <p:cNvSpPr/>
              <p:nvPr/>
            </p:nvSpPr>
            <p:spPr>
              <a:xfrm>
                <a:off x="5727176" y="5420826"/>
                <a:ext cx="154914" cy="170716"/>
              </a:xfrm>
              <a:custGeom>
                <a:avLst/>
                <a:gdLst>
                  <a:gd name="connsiteX0" fmla="*/ 135226 w 154914"/>
                  <a:gd name="connsiteY0" fmla="*/ 50006 h 170716"/>
                  <a:gd name="connsiteX1" fmla="*/ 52997 w 154914"/>
                  <a:gd name="connsiteY1" fmla="*/ 9792 h 170716"/>
                  <a:gd name="connsiteX2" fmla="*/ 1562 w 154914"/>
                  <a:gd name="connsiteY2" fmla="*/ 0 h 170716"/>
                  <a:gd name="connsiteX3" fmla="*/ 0 w 154914"/>
                  <a:gd name="connsiteY3" fmla="*/ 18983 h 170716"/>
                  <a:gd name="connsiteX4" fmla="*/ 47625 w 154914"/>
                  <a:gd name="connsiteY4" fmla="*/ 28070 h 170716"/>
                  <a:gd name="connsiteX5" fmla="*/ 123225 w 154914"/>
                  <a:gd name="connsiteY5" fmla="*/ 64818 h 170716"/>
                  <a:gd name="connsiteX6" fmla="*/ 135865 w 154914"/>
                  <a:gd name="connsiteY6" fmla="*/ 89754 h 170716"/>
                  <a:gd name="connsiteX7" fmla="*/ 135865 w 154914"/>
                  <a:gd name="connsiteY7" fmla="*/ 170717 h 170716"/>
                  <a:gd name="connsiteX8" fmla="*/ 154915 w 154914"/>
                  <a:gd name="connsiteY8" fmla="*/ 170717 h 170716"/>
                  <a:gd name="connsiteX9" fmla="*/ 154915 w 154914"/>
                  <a:gd name="connsiteY9" fmla="*/ 89754 h 170716"/>
                  <a:gd name="connsiteX10" fmla="*/ 135226 w 154914"/>
                  <a:gd name="connsiteY10" fmla="*/ 50006 h 170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914" h="170716">
                    <a:moveTo>
                      <a:pt x="135226" y="50006"/>
                    </a:moveTo>
                    <a:cubicBezTo>
                      <a:pt x="110814" y="31186"/>
                      <a:pt x="82841" y="17506"/>
                      <a:pt x="52997" y="9792"/>
                    </a:cubicBezTo>
                    <a:cubicBezTo>
                      <a:pt x="36253" y="4692"/>
                      <a:pt x="19009" y="1410"/>
                      <a:pt x="1562" y="0"/>
                    </a:cubicBezTo>
                    <a:cubicBezTo>
                      <a:pt x="1295" y="6382"/>
                      <a:pt x="752" y="12706"/>
                      <a:pt x="0" y="18983"/>
                    </a:cubicBezTo>
                    <a:cubicBezTo>
                      <a:pt x="16154" y="20299"/>
                      <a:pt x="32121" y="23345"/>
                      <a:pt x="47625" y="28070"/>
                    </a:cubicBezTo>
                    <a:cubicBezTo>
                      <a:pt x="75046" y="35095"/>
                      <a:pt x="100761" y="47595"/>
                      <a:pt x="123225" y="64818"/>
                    </a:cubicBezTo>
                    <a:cubicBezTo>
                      <a:pt x="130970" y="70809"/>
                      <a:pt x="135611" y="79965"/>
                      <a:pt x="135865" y="89754"/>
                    </a:cubicBezTo>
                    <a:lnTo>
                      <a:pt x="135865" y="170717"/>
                    </a:lnTo>
                    <a:lnTo>
                      <a:pt x="154915" y="170717"/>
                    </a:lnTo>
                    <a:lnTo>
                      <a:pt x="154915" y="89754"/>
                    </a:lnTo>
                    <a:cubicBezTo>
                      <a:pt x="154652" y="74221"/>
                      <a:pt x="147424" y="59627"/>
                      <a:pt x="135226" y="5000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86FE946-CEF5-3E54-B16F-48D3A563D0D1}"/>
                  </a:ext>
                </a:extLst>
              </p:cNvPr>
              <p:cNvSpPr/>
              <p:nvPr/>
            </p:nvSpPr>
            <p:spPr>
              <a:xfrm>
                <a:off x="5167729" y="5222581"/>
                <a:ext cx="135803" cy="169317"/>
              </a:xfrm>
              <a:custGeom>
                <a:avLst/>
                <a:gdLst>
                  <a:gd name="connsiteX0" fmla="*/ 85711 w 135803"/>
                  <a:gd name="connsiteY0" fmla="*/ 18889 h 169317"/>
                  <a:gd name="connsiteX1" fmla="*/ 123049 w 135803"/>
                  <a:gd name="connsiteY1" fmla="*/ 30434 h 169317"/>
                  <a:gd name="connsiteX2" fmla="*/ 135803 w 135803"/>
                  <a:gd name="connsiteY2" fmla="*/ 16232 h 169317"/>
                  <a:gd name="connsiteX3" fmla="*/ 16231 w 135803"/>
                  <a:gd name="connsiteY3" fmla="*/ 35488 h 169317"/>
                  <a:gd name="connsiteX4" fmla="*/ 35488 w 135803"/>
                  <a:gd name="connsiteY4" fmla="*/ 155060 h 169317"/>
                  <a:gd name="connsiteX5" fmla="*/ 67395 w 135803"/>
                  <a:gd name="connsiteY5" fmla="*/ 169318 h 169317"/>
                  <a:gd name="connsiteX6" fmla="*/ 69471 w 135803"/>
                  <a:gd name="connsiteY6" fmla="*/ 150192 h 169317"/>
                  <a:gd name="connsiteX7" fmla="*/ 21241 w 135803"/>
                  <a:gd name="connsiteY7" fmla="*/ 69167 h 169317"/>
                  <a:gd name="connsiteX8" fmla="*/ 85711 w 135803"/>
                  <a:gd name="connsiteY8" fmla="*/ 18889 h 16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803" h="169317">
                    <a:moveTo>
                      <a:pt x="85711" y="18889"/>
                    </a:moveTo>
                    <a:cubicBezTo>
                      <a:pt x="99036" y="18887"/>
                      <a:pt x="112051" y="22912"/>
                      <a:pt x="123049" y="30434"/>
                    </a:cubicBezTo>
                    <a:cubicBezTo>
                      <a:pt x="127078" y="25547"/>
                      <a:pt x="131365" y="20832"/>
                      <a:pt x="135803" y="16232"/>
                    </a:cubicBezTo>
                    <a:cubicBezTo>
                      <a:pt x="97467" y="-11470"/>
                      <a:pt x="43933" y="-2849"/>
                      <a:pt x="16231" y="35488"/>
                    </a:cubicBezTo>
                    <a:cubicBezTo>
                      <a:pt x="-11469" y="73824"/>
                      <a:pt x="-2848" y="127358"/>
                      <a:pt x="35488" y="155060"/>
                    </a:cubicBezTo>
                    <a:cubicBezTo>
                      <a:pt x="45030" y="161955"/>
                      <a:pt x="55892" y="166809"/>
                      <a:pt x="67395" y="169318"/>
                    </a:cubicBezTo>
                    <a:cubicBezTo>
                      <a:pt x="67861" y="162898"/>
                      <a:pt x="68519" y="156516"/>
                      <a:pt x="69471" y="150192"/>
                    </a:cubicBezTo>
                    <a:cubicBezTo>
                      <a:pt x="33778" y="141136"/>
                      <a:pt x="12185" y="104860"/>
                      <a:pt x="21241" y="69167"/>
                    </a:cubicBezTo>
                    <a:cubicBezTo>
                      <a:pt x="28729" y="39653"/>
                      <a:pt x="55262" y="18961"/>
                      <a:pt x="85711" y="1888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5FEBBC2-A6DD-7127-C8AA-74D721C819FF}"/>
                  </a:ext>
                </a:extLst>
              </p:cNvPr>
              <p:cNvSpPr/>
              <p:nvPr/>
            </p:nvSpPr>
            <p:spPr>
              <a:xfrm>
                <a:off x="5081991" y="5421064"/>
                <a:ext cx="154238" cy="170478"/>
              </a:xfrm>
              <a:custGeom>
                <a:avLst/>
                <a:gdLst>
                  <a:gd name="connsiteX0" fmla="*/ 102032 w 154238"/>
                  <a:gd name="connsiteY0" fmla="*/ 9506 h 170478"/>
                  <a:gd name="connsiteX1" fmla="*/ 19774 w 154238"/>
                  <a:gd name="connsiteY1" fmla="*/ 49701 h 170478"/>
                  <a:gd name="connsiteX2" fmla="*/ 0 w 154238"/>
                  <a:gd name="connsiteY2" fmla="*/ 89516 h 170478"/>
                  <a:gd name="connsiteX3" fmla="*/ 0 w 154238"/>
                  <a:gd name="connsiteY3" fmla="*/ 170478 h 170478"/>
                  <a:gd name="connsiteX4" fmla="*/ 19050 w 154238"/>
                  <a:gd name="connsiteY4" fmla="*/ 170478 h 170478"/>
                  <a:gd name="connsiteX5" fmla="*/ 19050 w 154238"/>
                  <a:gd name="connsiteY5" fmla="*/ 89516 h 170478"/>
                  <a:gd name="connsiteX6" fmla="*/ 31328 w 154238"/>
                  <a:gd name="connsiteY6" fmla="*/ 64846 h 170478"/>
                  <a:gd name="connsiteX7" fmla="*/ 107156 w 154238"/>
                  <a:gd name="connsiteY7" fmla="*/ 27870 h 170478"/>
                  <a:gd name="connsiteX8" fmla="*/ 154238 w 154238"/>
                  <a:gd name="connsiteY8" fmla="*/ 18974 h 170478"/>
                  <a:gd name="connsiteX9" fmla="*/ 152657 w 154238"/>
                  <a:gd name="connsiteY9" fmla="*/ 0 h 170478"/>
                  <a:gd name="connsiteX10" fmla="*/ 102032 w 154238"/>
                  <a:gd name="connsiteY10" fmla="*/ 9506 h 17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238" h="170478">
                    <a:moveTo>
                      <a:pt x="102032" y="9506"/>
                    </a:moveTo>
                    <a:cubicBezTo>
                      <a:pt x="72540" y="18165"/>
                      <a:pt x="44727" y="31755"/>
                      <a:pt x="19774" y="49701"/>
                    </a:cubicBezTo>
                    <a:cubicBezTo>
                      <a:pt x="7532" y="59325"/>
                      <a:pt x="270" y="73946"/>
                      <a:pt x="0" y="89516"/>
                    </a:cubicBezTo>
                    <a:lnTo>
                      <a:pt x="0" y="170478"/>
                    </a:lnTo>
                    <a:lnTo>
                      <a:pt x="19050" y="170478"/>
                    </a:lnTo>
                    <a:lnTo>
                      <a:pt x="19050" y="89516"/>
                    </a:lnTo>
                    <a:cubicBezTo>
                      <a:pt x="19265" y="79875"/>
                      <a:pt x="23766" y="70832"/>
                      <a:pt x="31328" y="64846"/>
                    </a:cubicBezTo>
                    <a:cubicBezTo>
                      <a:pt x="54345" y="48345"/>
                      <a:pt x="79980" y="35844"/>
                      <a:pt x="107156" y="27870"/>
                    </a:cubicBezTo>
                    <a:cubicBezTo>
                      <a:pt x="122561" y="23540"/>
                      <a:pt x="138315" y="20563"/>
                      <a:pt x="154238" y="18974"/>
                    </a:cubicBezTo>
                    <a:cubicBezTo>
                      <a:pt x="153486" y="12697"/>
                      <a:pt x="152933" y="6372"/>
                      <a:pt x="152657" y="0"/>
                    </a:cubicBezTo>
                    <a:cubicBezTo>
                      <a:pt x="135536" y="1681"/>
                      <a:pt x="118597" y="4862"/>
                      <a:pt x="102032" y="950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C47F4FE-E75E-C0FF-25B5-D2C2BC8EA692}"/>
                  </a:ext>
                </a:extLst>
              </p:cNvPr>
              <p:cNvSpPr/>
              <p:nvPr/>
            </p:nvSpPr>
            <p:spPr>
              <a:xfrm>
                <a:off x="5310591" y="5603896"/>
                <a:ext cx="33232" cy="99612"/>
              </a:xfrm>
              <a:custGeom>
                <a:avLst/>
                <a:gdLst>
                  <a:gd name="connsiteX0" fmla="*/ 0 w 33232"/>
                  <a:gd name="connsiteY0" fmla="*/ 37700 h 99612"/>
                  <a:gd name="connsiteX1" fmla="*/ 0 w 33232"/>
                  <a:gd name="connsiteY1" fmla="*/ 99612 h 99612"/>
                  <a:gd name="connsiteX2" fmla="*/ 19050 w 33232"/>
                  <a:gd name="connsiteY2" fmla="*/ 99612 h 99612"/>
                  <a:gd name="connsiteX3" fmla="*/ 19050 w 33232"/>
                  <a:gd name="connsiteY3" fmla="*/ 37700 h 99612"/>
                  <a:gd name="connsiteX4" fmla="*/ 31328 w 33232"/>
                  <a:gd name="connsiteY4" fmla="*/ 13011 h 99612"/>
                  <a:gd name="connsiteX5" fmla="*/ 33233 w 33232"/>
                  <a:gd name="connsiteY5" fmla="*/ 11706 h 99612"/>
                  <a:gd name="connsiteX6" fmla="*/ 17345 w 33232"/>
                  <a:gd name="connsiteY6" fmla="*/ 0 h 99612"/>
                  <a:gd name="connsiteX7" fmla="*/ 0 w 33232"/>
                  <a:gd name="connsiteY7" fmla="*/ 37700 h 99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232" h="99612">
                    <a:moveTo>
                      <a:pt x="0" y="37700"/>
                    </a:moveTo>
                    <a:lnTo>
                      <a:pt x="0" y="99612"/>
                    </a:lnTo>
                    <a:lnTo>
                      <a:pt x="19050" y="99612"/>
                    </a:lnTo>
                    <a:lnTo>
                      <a:pt x="19050" y="37700"/>
                    </a:lnTo>
                    <a:cubicBezTo>
                      <a:pt x="19260" y="28052"/>
                      <a:pt x="23761" y="19000"/>
                      <a:pt x="31328" y="13011"/>
                    </a:cubicBezTo>
                    <a:cubicBezTo>
                      <a:pt x="31947" y="12554"/>
                      <a:pt x="32652" y="12154"/>
                      <a:pt x="33233" y="11706"/>
                    </a:cubicBezTo>
                    <a:cubicBezTo>
                      <a:pt x="27794" y="8039"/>
                      <a:pt x="22508" y="4086"/>
                      <a:pt x="17345" y="0"/>
                    </a:cubicBezTo>
                    <a:cubicBezTo>
                      <a:pt x="6526" y="9574"/>
                      <a:pt x="231" y="23255"/>
                      <a:pt x="0" y="3770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D494D627-20C9-9D40-F5DB-2BEC609DB50B}"/>
              </a:ext>
            </a:extLst>
          </p:cNvPr>
          <p:cNvSpPr/>
          <p:nvPr/>
        </p:nvSpPr>
        <p:spPr>
          <a:xfrm>
            <a:off x="566732" y="3455163"/>
            <a:ext cx="3168424" cy="4607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Help To Focus</a:t>
            </a:r>
          </a:p>
        </p:txBody>
      </p:sp>
    </p:spTree>
    <p:extLst>
      <p:ext uri="{BB962C8B-B14F-4D97-AF65-F5344CB8AC3E}">
        <p14:creationId xmlns:p14="http://schemas.microsoft.com/office/powerpoint/2010/main" val="168722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9D27F-A885-6A1B-F326-D12E98C8D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8964D-1AB8-4A18-BCB3-56EDCF78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02" y="288835"/>
            <a:ext cx="11258097" cy="72972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Knowing the answers to the top 4 questions will better help you focus on the “right” numbers for your story.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3D5390-E085-4715-2EDF-0D451D5C55F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28866" y="6356350"/>
            <a:ext cx="524933" cy="365125"/>
          </a:xfrm>
        </p:spPr>
        <p:txBody>
          <a:bodyPr/>
          <a:lstStyle/>
          <a:p>
            <a:fld id="{236E9356-C1D3-4312-955F-B5409A2162F2}" type="slidenum">
              <a:rPr lang="en-US" b="1" smtClean="0">
                <a:latin typeface="+mj-lt"/>
              </a:rPr>
              <a:t>11</a:t>
            </a:fld>
            <a:endParaRPr lang="en-US" b="1" dirty="0"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1D9EB9-22F8-15B2-F085-776313C1D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044735"/>
              </p:ext>
            </p:extLst>
          </p:nvPr>
        </p:nvGraphicFramePr>
        <p:xfrm>
          <a:off x="5350327" y="1389414"/>
          <a:ext cx="6632124" cy="493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588">
                  <a:extLst>
                    <a:ext uri="{9D8B030D-6E8A-4147-A177-3AD203B41FA5}">
                      <a16:colId xmlns:a16="http://schemas.microsoft.com/office/drawing/2014/main" val="949609163"/>
                    </a:ext>
                  </a:extLst>
                </a:gridCol>
                <a:gridCol w="1065134">
                  <a:extLst>
                    <a:ext uri="{9D8B030D-6E8A-4147-A177-3AD203B41FA5}">
                      <a16:colId xmlns:a16="http://schemas.microsoft.com/office/drawing/2014/main" val="872528081"/>
                    </a:ext>
                  </a:extLst>
                </a:gridCol>
                <a:gridCol w="1065134">
                  <a:extLst>
                    <a:ext uri="{9D8B030D-6E8A-4147-A177-3AD203B41FA5}">
                      <a16:colId xmlns:a16="http://schemas.microsoft.com/office/drawing/2014/main" val="16474788"/>
                    </a:ext>
                  </a:extLst>
                </a:gridCol>
                <a:gridCol w="1065134">
                  <a:extLst>
                    <a:ext uri="{9D8B030D-6E8A-4147-A177-3AD203B41FA5}">
                      <a16:colId xmlns:a16="http://schemas.microsoft.com/office/drawing/2014/main" val="3062483983"/>
                    </a:ext>
                  </a:extLst>
                </a:gridCol>
                <a:gridCol w="1065134">
                  <a:extLst>
                    <a:ext uri="{9D8B030D-6E8A-4147-A177-3AD203B41FA5}">
                      <a16:colId xmlns:a16="http://schemas.microsoft.com/office/drawing/2014/main" val="4145683766"/>
                    </a:ext>
                  </a:extLst>
                </a:gridCol>
              </a:tblGrid>
              <a:tr h="54705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+mj-lt"/>
                        </a:rPr>
                        <a:t>Beliefs</a:t>
                      </a:r>
                    </a:p>
                    <a:p>
                      <a:pPr algn="ctr"/>
                      <a:r>
                        <a:rPr lang="en-US" sz="1100" b="0" i="1" dirty="0">
                          <a:solidFill>
                            <a:schemeClr val="bg1"/>
                          </a:solidFill>
                          <a:latin typeface="+mj-lt"/>
                        </a:rPr>
                        <a:t>Strongly/Somewhat Agree</a:t>
                      </a:r>
                    </a:p>
                  </a:txBody>
                  <a:tcPr marL="9144" marR="9144" marT="9144" marB="91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 Z</a:t>
                      </a: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(A)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Young Millennials</a:t>
                      </a: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(B)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Old Millennials</a:t>
                      </a: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(C)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Gen X/ Boomers</a:t>
                      </a: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(D)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8440191"/>
                  </a:ext>
                </a:extLst>
              </a:tr>
              <a:tr h="5903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prefer credit cards with rewards and perks that never expire as long as I have the card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95%CD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96%CD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6930732"/>
                  </a:ext>
                </a:extLst>
              </a:tr>
              <a:tr h="5903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I’d be willing to apply for a new credit card that offers a high sign-up offer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90%CD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8958876"/>
                  </a:ext>
                </a:extLst>
              </a:tr>
              <a:tr h="5903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choose the credit card that offers the best rewards for my purchases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97%AB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6271733"/>
                  </a:ext>
                </a:extLst>
              </a:tr>
              <a:tr h="39644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value cash back rewards more than a points system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5337895"/>
                  </a:ext>
                </a:extLst>
              </a:tr>
              <a:tr h="39644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prefer a credit card that offers reward categories of my choice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80%ACD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2600161"/>
                  </a:ext>
                </a:extLst>
              </a:tr>
              <a:tr h="5903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I’d be interested in a card that offers rewards for larger purchases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77%AD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9538601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I’d be willing to apply for a new credit card that offers discount off future purchase as their sign-up offer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4709657"/>
                  </a:ext>
                </a:extLst>
              </a:tr>
              <a:tr h="39644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I’d be willing to pay an annual fee for higher benefits / perks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63%AD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621509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D36716-1C56-6B25-1103-7414D4CCD309}"/>
              </a:ext>
            </a:extLst>
          </p:cNvPr>
          <p:cNvSpPr txBox="1"/>
          <p:nvPr/>
        </p:nvSpPr>
        <p:spPr>
          <a:xfrm>
            <a:off x="540202" y="6492520"/>
            <a:ext cx="4296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is fictious and does not represent real research data.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890B1C-56A0-0749-FDF0-C18BC1C7DBD1}"/>
              </a:ext>
            </a:extLst>
          </p:cNvPr>
          <p:cNvSpPr/>
          <p:nvPr/>
        </p:nvSpPr>
        <p:spPr>
          <a:xfrm>
            <a:off x="0" y="1143617"/>
            <a:ext cx="5162550" cy="4936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A4F3A9-9C6D-0200-61D8-AAB2354239BC}"/>
              </a:ext>
            </a:extLst>
          </p:cNvPr>
          <p:cNvSpPr txBox="1"/>
          <p:nvPr/>
        </p:nvSpPr>
        <p:spPr>
          <a:xfrm>
            <a:off x="414261" y="1315129"/>
            <a:ext cx="4595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Example: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Audience: </a:t>
            </a:r>
            <a:r>
              <a:rPr lang="en-US" sz="2400" dirty="0"/>
              <a:t>Marketing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Business Objective: </a:t>
            </a:r>
            <a:r>
              <a:rPr lang="en-US" sz="2400" dirty="0"/>
              <a:t>how to attract new cardholders / customers to sign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Looking to Learn: </a:t>
            </a:r>
            <a:r>
              <a:rPr lang="en-US" sz="2400" dirty="0"/>
              <a:t>how to craft right marketing campaign for target audience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Key User Segment: </a:t>
            </a:r>
            <a:r>
              <a:rPr lang="en-US" sz="2400" dirty="0"/>
              <a:t>Attract more Gen Z and Young Millennial to client base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213938-8866-2367-A2BE-7F3E85689A25}"/>
              </a:ext>
            </a:extLst>
          </p:cNvPr>
          <p:cNvGrpSpPr/>
          <p:nvPr/>
        </p:nvGrpSpPr>
        <p:grpSpPr>
          <a:xfrm>
            <a:off x="7745336" y="824143"/>
            <a:ext cx="4122814" cy="5564730"/>
            <a:chOff x="7745336" y="824143"/>
            <a:chExt cx="4122814" cy="55647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E03CF9-D635-8912-D731-E38611113ED8}"/>
                </a:ext>
              </a:extLst>
            </p:cNvPr>
            <p:cNvSpPr/>
            <p:nvPr/>
          </p:nvSpPr>
          <p:spPr>
            <a:xfrm>
              <a:off x="7745336" y="1315129"/>
              <a:ext cx="2132089" cy="507374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8A7472B3-F793-F83C-845A-1335C4CC6390}"/>
                </a:ext>
              </a:extLst>
            </p:cNvPr>
            <p:cNvSpPr/>
            <p:nvPr/>
          </p:nvSpPr>
          <p:spPr>
            <a:xfrm rot="5400000">
              <a:off x="8609509" y="798715"/>
              <a:ext cx="403740" cy="454595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64F422-8E6A-B1CC-D5A1-648C095FAE7B}"/>
                </a:ext>
              </a:extLst>
            </p:cNvPr>
            <p:cNvSpPr/>
            <p:nvPr/>
          </p:nvSpPr>
          <p:spPr>
            <a:xfrm>
              <a:off x="9964661" y="3276599"/>
              <a:ext cx="1903489" cy="400051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33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80330-A226-2E2E-1D5F-71DFD7E3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02" y="316687"/>
            <a:ext cx="11061247" cy="762039"/>
          </a:xfrm>
        </p:spPr>
        <p:txBody>
          <a:bodyPr/>
          <a:lstStyle/>
          <a:p>
            <a:r>
              <a:rPr lang="en-US" dirty="0"/>
              <a:t>Make mental notes on what the headline would be and what attributes contribute to that takeaway to determine “your” storyline.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CFCF5-3232-2749-5F6C-BFB5768DC7CD}"/>
              </a:ext>
            </a:extLst>
          </p:cNvPr>
          <p:cNvSpPr txBox="1"/>
          <p:nvPr/>
        </p:nvSpPr>
        <p:spPr>
          <a:xfrm>
            <a:off x="7351939" y="1215727"/>
            <a:ext cx="45815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Gen 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95%</a:t>
            </a:r>
            <a:r>
              <a:rPr lang="en-US" dirty="0"/>
              <a:t> prefer rewards that never expire </a:t>
            </a:r>
            <a:r>
              <a:rPr lang="en-US" sz="1400" dirty="0"/>
              <a:t>(significantly higher than older)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90% </a:t>
            </a:r>
            <a:r>
              <a:rPr lang="en-US" dirty="0"/>
              <a:t>willing to apply for high sign-up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90% </a:t>
            </a:r>
            <a:r>
              <a:rPr lang="en-US" dirty="0"/>
              <a:t>choose the card with best rewards for purchases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NOT willing </a:t>
            </a:r>
            <a:r>
              <a:rPr lang="en-US" dirty="0"/>
              <a:t>to pay an annual fee (35%)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D6E86-C47C-9B5B-C180-A23AC109D558}"/>
              </a:ext>
            </a:extLst>
          </p:cNvPr>
          <p:cNvSpPr txBox="1"/>
          <p:nvPr/>
        </p:nvSpPr>
        <p:spPr>
          <a:xfrm>
            <a:off x="7351939" y="3635077"/>
            <a:ext cx="4581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Young Millennials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96% </a:t>
            </a:r>
            <a:r>
              <a:rPr lang="en-US" dirty="0"/>
              <a:t>prefer rewards that never expire </a:t>
            </a:r>
            <a:r>
              <a:rPr lang="en-US" sz="1400" dirty="0"/>
              <a:t>(significantly higher than older)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90% </a:t>
            </a:r>
            <a:r>
              <a:rPr lang="en-US" dirty="0"/>
              <a:t>choose the card with best rewards for purchases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80% </a:t>
            </a:r>
            <a:r>
              <a:rPr lang="en-US" dirty="0"/>
              <a:t>prefer cards that rewards categories of choice </a:t>
            </a:r>
            <a:r>
              <a:rPr lang="en-US" sz="1800" i="1" dirty="0"/>
              <a:t>(significantly higher than older)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MAY BE willing </a:t>
            </a:r>
            <a:r>
              <a:rPr lang="en-US" dirty="0"/>
              <a:t>to pay an annual fee (63%)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CD2FE7A-2F64-1812-6FFF-43931C1D1B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28866" y="6356350"/>
            <a:ext cx="524933" cy="365125"/>
          </a:xfrm>
        </p:spPr>
        <p:txBody>
          <a:bodyPr/>
          <a:lstStyle/>
          <a:p>
            <a:fld id="{236E9356-C1D3-4312-955F-B5409A2162F2}" type="slidenum">
              <a:rPr lang="en-US" b="1" smtClean="0">
                <a:latin typeface="+mj-lt"/>
              </a:rPr>
              <a:t>12</a:t>
            </a:fld>
            <a:endParaRPr lang="en-US" b="1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B0ED93-5A1F-118C-C720-C2476B3F86E6}"/>
              </a:ext>
            </a:extLst>
          </p:cNvPr>
          <p:cNvSpPr/>
          <p:nvPr/>
        </p:nvSpPr>
        <p:spPr>
          <a:xfrm>
            <a:off x="0" y="1143617"/>
            <a:ext cx="7181852" cy="2072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2FB9B5-F9A8-A590-2B53-8A942E414235}"/>
              </a:ext>
            </a:extLst>
          </p:cNvPr>
          <p:cNvSpPr txBox="1"/>
          <p:nvPr/>
        </p:nvSpPr>
        <p:spPr>
          <a:xfrm>
            <a:off x="482733" y="1292671"/>
            <a:ext cx="65961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Headline: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Gen Zs and Young Millennials are looking for credit cards that offer high sign-up offers, rewards that suit their lifestyle, and never expires.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Gen Zs are less willing to pay an annual fee than their counterparts.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27A537-B538-0C71-B278-00F70D567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800" y="3074958"/>
            <a:ext cx="4423802" cy="3281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6C08E1-D340-290D-A00D-0CD0676CDAFB}"/>
              </a:ext>
            </a:extLst>
          </p:cNvPr>
          <p:cNvSpPr txBox="1"/>
          <p:nvPr/>
        </p:nvSpPr>
        <p:spPr>
          <a:xfrm>
            <a:off x="540202" y="6344885"/>
            <a:ext cx="4296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is fictious and does not represent real research data.</a:t>
            </a:r>
          </a:p>
        </p:txBody>
      </p:sp>
    </p:spTree>
    <p:extLst>
      <p:ext uri="{BB962C8B-B14F-4D97-AF65-F5344CB8AC3E}">
        <p14:creationId xmlns:p14="http://schemas.microsoft.com/office/powerpoint/2010/main" val="117719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4A338E-1ADF-2D63-3322-DE21F550E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8" name="Rectangle 9227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4FDCC-8FDF-0761-8A5C-209096A89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70227"/>
            <a:ext cx="9144000" cy="119313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4"/>
                </a:solidFill>
              </a:rPr>
              <a:t>Now How Do We Get To “WOW”?</a:t>
            </a:r>
          </a:p>
        </p:txBody>
      </p:sp>
      <p:pic>
        <p:nvPicPr>
          <p:cNvPr id="9220" name="Picture 4" descr="Wallpaper Mural - Phuket Islands in Thailand - Photo Wallpaper">
            <a:extLst>
              <a:ext uri="{FF2B5EF4-FFF2-40B4-BE49-F238E27FC236}">
                <a16:creationId xmlns:a16="http://schemas.microsoft.com/office/drawing/2014/main" id="{B7FC1F61-3178-78BE-EE98-464CD9BF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398"/>
          <a:stretch>
            <a:fillRect/>
          </a:stretch>
        </p:blipFill>
        <p:spPr bwMode="auto"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7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1F90C-E098-5A29-8033-4F7A780F8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BCB564-3543-317D-F8E8-F4AE3C2314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28866" y="6356350"/>
            <a:ext cx="524933" cy="365125"/>
          </a:xfrm>
        </p:spPr>
        <p:txBody>
          <a:bodyPr/>
          <a:lstStyle/>
          <a:p>
            <a:fld id="{236E9356-C1D3-4312-955F-B5409A2162F2}" type="slidenum">
              <a:rPr lang="en-US" b="1" smtClean="0">
                <a:latin typeface="+mj-lt"/>
              </a:rPr>
              <a:t>14</a:t>
            </a:fld>
            <a:endParaRPr lang="en-US" b="1" dirty="0">
              <a:latin typeface="+mj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346A073-86EB-EB31-6E14-2E8E03B45E84}"/>
              </a:ext>
            </a:extLst>
          </p:cNvPr>
          <p:cNvSpPr/>
          <p:nvPr/>
        </p:nvSpPr>
        <p:spPr>
          <a:xfrm>
            <a:off x="4754038" y="1301636"/>
            <a:ext cx="541866" cy="5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4ECED7-BAAA-C8DA-1B48-1A460712FAA8}"/>
              </a:ext>
            </a:extLst>
          </p:cNvPr>
          <p:cNvSpPr/>
          <p:nvPr/>
        </p:nvSpPr>
        <p:spPr>
          <a:xfrm>
            <a:off x="4754038" y="2504128"/>
            <a:ext cx="541866" cy="5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E689C0-2756-53B1-9743-FFC71F166742}"/>
              </a:ext>
            </a:extLst>
          </p:cNvPr>
          <p:cNvSpPr/>
          <p:nvPr/>
        </p:nvSpPr>
        <p:spPr>
          <a:xfrm>
            <a:off x="4754038" y="3706620"/>
            <a:ext cx="541866" cy="5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432683-8544-97A5-52F0-8DF59E94FDA4}"/>
              </a:ext>
            </a:extLst>
          </p:cNvPr>
          <p:cNvSpPr txBox="1"/>
          <p:nvPr/>
        </p:nvSpPr>
        <p:spPr>
          <a:xfrm>
            <a:off x="5428000" y="3568814"/>
            <a:ext cx="6012633" cy="75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Simplify and declutter slides </a:t>
            </a:r>
            <a:r>
              <a:rPr lang="en-US" sz="2400" dirty="0"/>
              <a:t>to create more </a:t>
            </a:r>
            <a:r>
              <a:rPr lang="en-US" sz="2400" b="1" dirty="0"/>
              <a:t>“white” space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D2C80-D72B-C30F-62BD-CD46446ABB12}"/>
              </a:ext>
            </a:extLst>
          </p:cNvPr>
          <p:cNvSpPr txBox="1"/>
          <p:nvPr/>
        </p:nvSpPr>
        <p:spPr>
          <a:xfrm>
            <a:off x="5428000" y="1176012"/>
            <a:ext cx="6012633" cy="75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Use charts, color or pictures </a:t>
            </a:r>
            <a:r>
              <a:rPr lang="en-US" sz="2400" dirty="0"/>
              <a:t>to emphasize your point better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1E064A-8954-8721-EF89-6995E6A09437}"/>
              </a:ext>
            </a:extLst>
          </p:cNvPr>
          <p:cNvSpPr txBox="1"/>
          <p:nvPr/>
        </p:nvSpPr>
        <p:spPr>
          <a:xfrm>
            <a:off x="5428000" y="2372413"/>
            <a:ext cx="6012633" cy="75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Use </a:t>
            </a:r>
            <a:r>
              <a:rPr lang="en-US" sz="2400" b="1" dirty="0"/>
              <a:t>meaningful icons, lines or arrows </a:t>
            </a:r>
            <a:r>
              <a:rPr lang="en-US" sz="2400" dirty="0"/>
              <a:t>instead of text where possible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15D994-A0AA-7248-4558-CDEE832A8477}"/>
              </a:ext>
            </a:extLst>
          </p:cNvPr>
          <p:cNvSpPr/>
          <p:nvPr/>
        </p:nvSpPr>
        <p:spPr>
          <a:xfrm>
            <a:off x="4754038" y="4909112"/>
            <a:ext cx="541866" cy="5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CA9086-BDC6-C1A6-B79C-9C746D907E1D}"/>
              </a:ext>
            </a:extLst>
          </p:cNvPr>
          <p:cNvSpPr/>
          <p:nvPr/>
        </p:nvSpPr>
        <p:spPr>
          <a:xfrm>
            <a:off x="0" y="0"/>
            <a:ext cx="40732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AA0750-877B-0ABF-525B-D0533E782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17" y="1677345"/>
            <a:ext cx="3174158" cy="373935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3200" dirty="0">
                <a:solidFill>
                  <a:schemeClr val="bg1"/>
                </a:solidFill>
              </a:rPr>
              <a:t>Let Your Creativity Shine or Google Ideas !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4 Easy Tips To “WOW” Anyone  </a:t>
            </a:r>
          </a:p>
        </p:txBody>
      </p:sp>
      <p:pic>
        <p:nvPicPr>
          <p:cNvPr id="14" name="Graphic 13" descr="Lightbulb and pencil with solid fill">
            <a:extLst>
              <a:ext uri="{FF2B5EF4-FFF2-40B4-BE49-F238E27FC236}">
                <a16:creationId xmlns:a16="http://schemas.microsoft.com/office/drawing/2014/main" id="{5D6C2055-9AA5-1898-EC2D-7640874CC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3399" y="662215"/>
            <a:ext cx="1027594" cy="10275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8F064F-8D36-DB9E-BF57-8970E95BD412}"/>
              </a:ext>
            </a:extLst>
          </p:cNvPr>
          <p:cNvSpPr txBox="1"/>
          <p:nvPr/>
        </p:nvSpPr>
        <p:spPr>
          <a:xfrm>
            <a:off x="5428000" y="4765215"/>
            <a:ext cx="6012633" cy="75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Use shapes of all sizes and colors </a:t>
            </a:r>
            <a:r>
              <a:rPr lang="en-US" sz="2400" dirty="0"/>
              <a:t>to help “separate” the space</a:t>
            </a:r>
          </a:p>
        </p:txBody>
      </p:sp>
    </p:spTree>
    <p:extLst>
      <p:ext uri="{BB962C8B-B14F-4D97-AF65-F5344CB8AC3E}">
        <p14:creationId xmlns:p14="http://schemas.microsoft.com/office/powerpoint/2010/main" val="213903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D88A8-DD44-C56E-20F3-4C30057E2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C5693F-7B7C-217A-5BA7-E2D15285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02" y="252645"/>
            <a:ext cx="11089823" cy="87130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Turn That Table Into An Easy-To-Follow Chart Of </a:t>
            </a:r>
            <a:r>
              <a:rPr lang="en-US" u="sng" dirty="0">
                <a:solidFill>
                  <a:schemeClr val="accent4"/>
                </a:solidFill>
              </a:rPr>
              <a:t>ONLY The Supporting Data Points To Keep This High-Level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2CED90-3A67-D9C2-8AF1-19025DB474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28866" y="6356350"/>
            <a:ext cx="524933" cy="365125"/>
          </a:xfrm>
        </p:spPr>
        <p:txBody>
          <a:bodyPr/>
          <a:lstStyle/>
          <a:p>
            <a:fld id="{236E9356-C1D3-4312-955F-B5409A2162F2}" type="slidenum">
              <a:rPr lang="en-US" b="1" smtClean="0">
                <a:latin typeface="+mj-lt"/>
              </a:rPr>
              <a:t>15</a:t>
            </a:fld>
            <a:endParaRPr lang="en-US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478515-AC6C-6F69-03DE-B839DCC7D8AD}"/>
              </a:ext>
            </a:extLst>
          </p:cNvPr>
          <p:cNvSpPr txBox="1"/>
          <p:nvPr/>
        </p:nvSpPr>
        <p:spPr>
          <a:xfrm>
            <a:off x="689202" y="1423987"/>
            <a:ext cx="4559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Headline: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/>
              <a:t>Gen Zs and Young Millennials are looking for credit cards that offer high sign-up offers, rewards that suit their lifestyle, and never expires.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/>
              <a:t>Gen Zs are less willing to pay an annual fee than their counterparts.</a:t>
            </a:r>
            <a:endParaRPr lang="en-US" sz="16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60AD707-F16B-841F-81B2-920DB31846B9}"/>
              </a:ext>
            </a:extLst>
          </p:cNvPr>
          <p:cNvSpPr/>
          <p:nvPr/>
        </p:nvSpPr>
        <p:spPr>
          <a:xfrm>
            <a:off x="5735265" y="3442306"/>
            <a:ext cx="721470" cy="55245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33C49-8F94-EA84-7F9C-FE0311864DD1}"/>
              </a:ext>
            </a:extLst>
          </p:cNvPr>
          <p:cNvSpPr/>
          <p:nvPr/>
        </p:nvSpPr>
        <p:spPr>
          <a:xfrm>
            <a:off x="540203" y="1423987"/>
            <a:ext cx="4927148" cy="4833938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9A00DF-106A-420A-A953-2BB9BC1EDEE4}"/>
              </a:ext>
            </a:extLst>
          </p:cNvPr>
          <p:cNvGrpSpPr/>
          <p:nvPr/>
        </p:nvGrpSpPr>
        <p:grpSpPr>
          <a:xfrm>
            <a:off x="6576013" y="1423987"/>
            <a:ext cx="4927148" cy="4833938"/>
            <a:chOff x="6576013" y="1423987"/>
            <a:chExt cx="4927148" cy="4833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C1D907-36E4-3E97-5FC2-7FFD980A0F89}"/>
                </a:ext>
              </a:extLst>
            </p:cNvPr>
            <p:cNvSpPr txBox="1"/>
            <p:nvPr/>
          </p:nvSpPr>
          <p:spPr>
            <a:xfrm>
              <a:off x="6725012" y="1423987"/>
              <a:ext cx="455907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Headline: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1400" dirty="0"/>
                <a:t>Gen Zs and Young Millennials are looking for credit cards that </a:t>
              </a:r>
              <a:r>
                <a:rPr lang="en-US" sz="1400" b="1" dirty="0">
                  <a:solidFill>
                    <a:schemeClr val="accent4"/>
                  </a:solidFill>
                </a:rPr>
                <a:t>offer high sign-up offers</a:t>
              </a:r>
              <a:r>
                <a:rPr lang="en-US" sz="1400" dirty="0"/>
                <a:t>, </a:t>
              </a:r>
              <a:r>
                <a:rPr lang="en-US" sz="1400" b="1" dirty="0">
                  <a:solidFill>
                    <a:schemeClr val="accent4"/>
                  </a:solidFill>
                </a:rPr>
                <a:t>rewards that suit their lifestyle</a:t>
              </a:r>
              <a:r>
                <a:rPr lang="en-US" sz="1400" dirty="0"/>
                <a:t>, and </a:t>
              </a:r>
              <a:r>
                <a:rPr lang="en-US" sz="1400" b="1" dirty="0">
                  <a:solidFill>
                    <a:schemeClr val="accent4"/>
                  </a:solidFill>
                </a:rPr>
                <a:t>never expires</a:t>
              </a:r>
              <a:r>
                <a:rPr lang="en-US" sz="1400" dirty="0"/>
                <a:t>.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1400" dirty="0"/>
                <a:t>Gen Zs are </a:t>
              </a:r>
              <a:r>
                <a:rPr lang="en-US" sz="1400" b="1" dirty="0">
                  <a:solidFill>
                    <a:schemeClr val="accent4"/>
                  </a:solidFill>
                </a:rPr>
                <a:t>less willing to pay an annual fee </a:t>
              </a:r>
              <a:r>
                <a:rPr lang="en-US" sz="1400" dirty="0"/>
                <a:t>than their counterparts.</a:t>
              </a:r>
              <a:endParaRPr lang="en-US" sz="16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47C6C3-B8E4-55E0-6359-8D7213FE863B}"/>
                </a:ext>
              </a:extLst>
            </p:cNvPr>
            <p:cNvSpPr/>
            <p:nvPr/>
          </p:nvSpPr>
          <p:spPr>
            <a:xfrm>
              <a:off x="6576013" y="1423987"/>
              <a:ext cx="4927148" cy="4833938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719FD5-B9BE-F25C-3B8A-CE4ACB8F2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4174" y="3241043"/>
              <a:ext cx="4470825" cy="2044063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B41F607-E8C1-1FFE-84D2-3CE79E961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98" y="3005232"/>
            <a:ext cx="4140336" cy="31487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73B83CB-001D-75A3-D190-44D83AFF553D}"/>
              </a:ext>
            </a:extLst>
          </p:cNvPr>
          <p:cNvSpPr txBox="1"/>
          <p:nvPr/>
        </p:nvSpPr>
        <p:spPr>
          <a:xfrm>
            <a:off x="540202" y="6344885"/>
            <a:ext cx="4296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is fictious and does not represent real research data.</a:t>
            </a:r>
          </a:p>
        </p:txBody>
      </p:sp>
    </p:spTree>
    <p:extLst>
      <p:ext uri="{BB962C8B-B14F-4D97-AF65-F5344CB8AC3E}">
        <p14:creationId xmlns:p14="http://schemas.microsoft.com/office/powerpoint/2010/main" val="267962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0542E-B80C-9B9D-2AB7-2BFA830C5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4EBD70-6989-A296-30E7-8ADB5F5A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52" y="1372880"/>
            <a:ext cx="1513186" cy="75500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1. Add a picture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71C375-C3F3-8C62-98BB-7E61B23E4C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28866" y="6356350"/>
            <a:ext cx="524933" cy="365125"/>
          </a:xfrm>
        </p:spPr>
        <p:txBody>
          <a:bodyPr/>
          <a:lstStyle/>
          <a:p>
            <a:fld id="{236E9356-C1D3-4312-955F-B5409A2162F2}" type="slidenum">
              <a:rPr lang="en-US" b="1" smtClean="0">
                <a:latin typeface="+mj-lt"/>
              </a:rPr>
              <a:t>16</a:t>
            </a:fld>
            <a:endParaRPr lang="en-US" b="1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CF672C-DB37-2E8A-563C-909C1C06B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839" y="1061202"/>
            <a:ext cx="4772582" cy="191125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65057CD7-D074-FABD-8F06-62B540DF2DC7}"/>
              </a:ext>
            </a:extLst>
          </p:cNvPr>
          <p:cNvSpPr txBox="1">
            <a:spLocks/>
          </p:cNvSpPr>
          <p:nvPr/>
        </p:nvSpPr>
        <p:spPr>
          <a:xfrm>
            <a:off x="540202" y="252646"/>
            <a:ext cx="11089823" cy="566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 a picture, icon, or shape to make this slide even more compelling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8EA79-48CA-B9B0-FC46-232C4CC5AF6E}"/>
              </a:ext>
            </a:extLst>
          </p:cNvPr>
          <p:cNvSpPr txBox="1"/>
          <p:nvPr/>
        </p:nvSpPr>
        <p:spPr>
          <a:xfrm>
            <a:off x="540202" y="6344885"/>
            <a:ext cx="4296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is fictious and does not represent real research data.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E0910A-8406-772B-DE13-44D3D69802FC}"/>
              </a:ext>
            </a:extLst>
          </p:cNvPr>
          <p:cNvGrpSpPr/>
          <p:nvPr/>
        </p:nvGrpSpPr>
        <p:grpSpPr>
          <a:xfrm>
            <a:off x="261798" y="3218448"/>
            <a:ext cx="6048110" cy="3038491"/>
            <a:chOff x="261798" y="3218448"/>
            <a:chExt cx="6048110" cy="3038491"/>
          </a:xfrm>
        </p:grpSpPr>
        <p:sp>
          <p:nvSpPr>
            <p:cNvPr id="2" name="Title 3">
              <a:extLst>
                <a:ext uri="{FF2B5EF4-FFF2-40B4-BE49-F238E27FC236}">
                  <a16:creationId xmlns:a16="http://schemas.microsoft.com/office/drawing/2014/main" id="{42CC4A2A-F8AA-AD62-031B-3127B609963B}"/>
                </a:ext>
              </a:extLst>
            </p:cNvPr>
            <p:cNvSpPr txBox="1">
              <a:spLocks/>
            </p:cNvSpPr>
            <p:nvPr/>
          </p:nvSpPr>
          <p:spPr>
            <a:xfrm>
              <a:off x="261798" y="4281169"/>
              <a:ext cx="1513186" cy="7550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accent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2. Use Icons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520808-4AC5-0247-4F8D-8827FF461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4984" y="3218448"/>
              <a:ext cx="4534924" cy="3038491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818C2FD-6166-8D5D-BA33-ABC2714579B1}"/>
              </a:ext>
            </a:extLst>
          </p:cNvPr>
          <p:cNvGrpSpPr/>
          <p:nvPr/>
        </p:nvGrpSpPr>
        <p:grpSpPr>
          <a:xfrm>
            <a:off x="7147693" y="1837250"/>
            <a:ext cx="4712471" cy="4023856"/>
            <a:chOff x="7147693" y="1837250"/>
            <a:chExt cx="4712471" cy="4023856"/>
          </a:xfrm>
        </p:grpSpPr>
        <p:sp>
          <p:nvSpPr>
            <p:cNvPr id="7" name="Title 3">
              <a:extLst>
                <a:ext uri="{FF2B5EF4-FFF2-40B4-BE49-F238E27FC236}">
                  <a16:creationId xmlns:a16="http://schemas.microsoft.com/office/drawing/2014/main" id="{CC059153-C88D-FFE3-3C38-6FE9F64787D3}"/>
                </a:ext>
              </a:extLst>
            </p:cNvPr>
            <p:cNvSpPr txBox="1">
              <a:spLocks/>
            </p:cNvSpPr>
            <p:nvPr/>
          </p:nvSpPr>
          <p:spPr>
            <a:xfrm>
              <a:off x="8009606" y="1837250"/>
              <a:ext cx="2819260" cy="7550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accent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3. Add a Shape As Background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F9583B-CEF9-F08F-9BD0-FFD327818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7693" y="2709996"/>
              <a:ext cx="4712471" cy="3151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105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388A5-F39C-B553-4951-5535D6F64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DB523-C3A4-F0DF-BEC9-DC370838F5AF}"/>
              </a:ext>
            </a:extLst>
          </p:cNvPr>
          <p:cNvSpPr/>
          <p:nvPr/>
        </p:nvSpPr>
        <p:spPr>
          <a:xfrm>
            <a:off x="0" y="1666874"/>
            <a:ext cx="3562350" cy="4322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49683E-D6A0-51DA-A266-4F8A910267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28866" y="6356350"/>
            <a:ext cx="524933" cy="365125"/>
          </a:xfrm>
        </p:spPr>
        <p:txBody>
          <a:bodyPr/>
          <a:lstStyle/>
          <a:p>
            <a:fld id="{236E9356-C1D3-4312-955F-B5409A2162F2}" type="slidenum">
              <a:rPr lang="en-US" b="1" smtClean="0">
                <a:latin typeface="+mj-lt"/>
              </a:rPr>
              <a:t>17</a:t>
            </a:fld>
            <a:endParaRPr lang="en-US" b="1" dirty="0">
              <a:latin typeface="+mj-lt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063CE16-23E3-24DA-047C-7D885EA92DBE}"/>
              </a:ext>
            </a:extLst>
          </p:cNvPr>
          <p:cNvSpPr txBox="1">
            <a:spLocks/>
          </p:cNvSpPr>
          <p:nvPr/>
        </p:nvSpPr>
        <p:spPr>
          <a:xfrm>
            <a:off x="551088" y="462077"/>
            <a:ext cx="11089823" cy="755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 A Pinch, You Can Still Turn That Data-Heavy Table Into Something That’s Easier to Follow &amp; Help To Make Your Point More “Sticky”.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60E7BC6-C8A4-789F-1904-0B8F6B310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130264"/>
              </p:ext>
            </p:extLst>
          </p:nvPr>
        </p:nvGraphicFramePr>
        <p:xfrm>
          <a:off x="3883477" y="1840561"/>
          <a:ext cx="7648573" cy="360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893">
                  <a:extLst>
                    <a:ext uri="{9D8B030D-6E8A-4147-A177-3AD203B41FA5}">
                      <a16:colId xmlns:a16="http://schemas.microsoft.com/office/drawing/2014/main" val="949609163"/>
                    </a:ext>
                  </a:extLst>
                </a:gridCol>
                <a:gridCol w="876920">
                  <a:extLst>
                    <a:ext uri="{9D8B030D-6E8A-4147-A177-3AD203B41FA5}">
                      <a16:colId xmlns:a16="http://schemas.microsoft.com/office/drawing/2014/main" val="872528081"/>
                    </a:ext>
                  </a:extLst>
                </a:gridCol>
                <a:gridCol w="876920">
                  <a:extLst>
                    <a:ext uri="{9D8B030D-6E8A-4147-A177-3AD203B41FA5}">
                      <a16:colId xmlns:a16="http://schemas.microsoft.com/office/drawing/2014/main" val="16474788"/>
                    </a:ext>
                  </a:extLst>
                </a:gridCol>
                <a:gridCol w="876920">
                  <a:extLst>
                    <a:ext uri="{9D8B030D-6E8A-4147-A177-3AD203B41FA5}">
                      <a16:colId xmlns:a16="http://schemas.microsoft.com/office/drawing/2014/main" val="3062483983"/>
                    </a:ext>
                  </a:extLst>
                </a:gridCol>
                <a:gridCol w="876920">
                  <a:extLst>
                    <a:ext uri="{9D8B030D-6E8A-4147-A177-3AD203B41FA5}">
                      <a16:colId xmlns:a16="http://schemas.microsoft.com/office/drawing/2014/main" val="4145683766"/>
                    </a:ext>
                  </a:extLst>
                </a:gridCol>
              </a:tblGrid>
              <a:tr h="35478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+mj-lt"/>
                        </a:rPr>
                        <a:t>Credit Card Beliefs &amp; Preferences</a:t>
                      </a:r>
                    </a:p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j-lt"/>
                        </a:rPr>
                        <a:t>Strongly/Somewhat Agree</a:t>
                      </a:r>
                    </a:p>
                  </a:txBody>
                  <a:tcPr marL="9144" marR="9144" marT="9144" marB="91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 Z</a:t>
                      </a: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(A)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Young Millennials</a:t>
                      </a: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(B)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Old Millennials</a:t>
                      </a: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(C)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Gen X/ Boomers</a:t>
                      </a: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(D)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440191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Prefer rewards / perks that </a:t>
                      </a:r>
                      <a:r>
                        <a:rPr lang="en-US" sz="12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never expire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baseline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95%CD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baseline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96%CD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baseline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baseline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93073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Willing to apply for a new card </a:t>
                      </a:r>
                      <a:r>
                        <a:rPr lang="en-US" sz="12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high sign-up offer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baseline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90%CD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85%D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958876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Choose the card that </a:t>
                      </a:r>
                      <a:r>
                        <a:rPr lang="en-US" sz="12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best rewards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 my purchases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baseline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baseline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baseline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baseline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97%AB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27173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Value cash back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rewards more than a points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baseline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90%D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baseline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86%D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baseline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85%D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baseline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337895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Prefer reward </a:t>
                      </a:r>
                      <a:r>
                        <a:rPr lang="en-US" sz="12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categories of my choice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80%ACD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600161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Interested in </a:t>
                      </a:r>
                      <a:r>
                        <a:rPr lang="en-US" sz="12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rewards for larger purchases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69%D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73%D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77%AD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538601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Willing to apply for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 new card </a:t>
                      </a:r>
                      <a:r>
                        <a:rPr lang="en-US" sz="12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discount off future purchase as sign-up offer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53%D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57%D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55%D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709657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Willing to </a:t>
                      </a:r>
                      <a:r>
                        <a:rPr lang="en-US" sz="12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pay an annual fee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 higher benefits / perks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63%AD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21509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1B90E4-5537-33D5-599D-68673B16B7C2}"/>
              </a:ext>
            </a:extLst>
          </p:cNvPr>
          <p:cNvSpPr txBox="1"/>
          <p:nvPr/>
        </p:nvSpPr>
        <p:spPr>
          <a:xfrm>
            <a:off x="397327" y="1895654"/>
            <a:ext cx="308882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Change table shading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Add meaningful borders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Color-code the #s you want them to focus on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Distribute rows so they are “equal” height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Shorten labels and add font color emphasis to keywords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Draw a box around important findings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8FF19A-F066-EAA1-7FD6-8697F9E25127}"/>
              </a:ext>
            </a:extLst>
          </p:cNvPr>
          <p:cNvSpPr txBox="1"/>
          <p:nvPr/>
        </p:nvSpPr>
        <p:spPr>
          <a:xfrm>
            <a:off x="8496300" y="5619750"/>
            <a:ext cx="294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Blue = Top 3 For Subgroup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A22E08-D309-04DC-A8C6-2A6E30AB06B7}"/>
              </a:ext>
            </a:extLst>
          </p:cNvPr>
          <p:cNvSpPr/>
          <p:nvPr/>
        </p:nvSpPr>
        <p:spPr>
          <a:xfrm>
            <a:off x="4438650" y="5038725"/>
            <a:ext cx="7356023" cy="406096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4CEEB6B-9BC1-73CD-A187-BB918338B131}"/>
              </a:ext>
            </a:extLst>
          </p:cNvPr>
          <p:cNvSpPr/>
          <p:nvPr/>
        </p:nvSpPr>
        <p:spPr>
          <a:xfrm>
            <a:off x="3800475" y="5191126"/>
            <a:ext cx="542925" cy="25369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0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035F68-0EA5-4246-CA81-2D8D53208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325BB-43D5-0ACE-B968-7297AB3AC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699" y="2308897"/>
            <a:ext cx="4572000" cy="2387600"/>
          </a:xfrm>
        </p:spPr>
        <p:txBody>
          <a:bodyPr anchor="t">
            <a:noAutofit/>
          </a:bodyPr>
          <a:lstStyle/>
          <a:p>
            <a:pPr algn="l"/>
            <a:r>
              <a:rPr lang="en-US" sz="4400" b="1" dirty="0">
                <a:solidFill>
                  <a:schemeClr val="accent6"/>
                </a:solidFill>
              </a:rPr>
              <a:t>Deliver Actionable Insights In Snackable Sizes For C-Suite Execs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get meaningful, actionable insights from customer feedback — 3  examples | by Alyona Medelyan | Medium">
            <a:extLst>
              <a:ext uri="{FF2B5EF4-FFF2-40B4-BE49-F238E27FC236}">
                <a16:creationId xmlns:a16="http://schemas.microsoft.com/office/drawing/2014/main" id="{8EEC7191-64E5-27FE-9B4C-83B672EC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323623"/>
            <a:ext cx="5536001" cy="4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7B05A-76AD-E4B0-EBDC-54623AECB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4EDB3F-FADC-CD01-7BC4-BEA6D72A97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28866" y="6356350"/>
            <a:ext cx="524933" cy="365125"/>
          </a:xfrm>
        </p:spPr>
        <p:txBody>
          <a:bodyPr/>
          <a:lstStyle/>
          <a:p>
            <a:fld id="{236E9356-C1D3-4312-955F-B5409A2162F2}" type="slidenum">
              <a:rPr lang="en-US" b="1" smtClean="0">
                <a:latin typeface="+mj-lt"/>
              </a:rPr>
              <a:t>19</a:t>
            </a:fld>
            <a:endParaRPr lang="en-US" b="1" dirty="0">
              <a:latin typeface="+mj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ADA67B9-CF45-881F-4703-7926BD107226}"/>
              </a:ext>
            </a:extLst>
          </p:cNvPr>
          <p:cNvSpPr/>
          <p:nvPr/>
        </p:nvSpPr>
        <p:spPr>
          <a:xfrm>
            <a:off x="4955288" y="1368311"/>
            <a:ext cx="541866" cy="5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162E1-B097-FF46-99FB-A53E3BEC5E6F}"/>
              </a:ext>
            </a:extLst>
          </p:cNvPr>
          <p:cNvSpPr/>
          <p:nvPr/>
        </p:nvSpPr>
        <p:spPr>
          <a:xfrm>
            <a:off x="4955288" y="2564711"/>
            <a:ext cx="541866" cy="5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DC7C60-3E45-9395-E28D-F133145256CB}"/>
              </a:ext>
            </a:extLst>
          </p:cNvPr>
          <p:cNvSpPr/>
          <p:nvPr/>
        </p:nvSpPr>
        <p:spPr>
          <a:xfrm>
            <a:off x="4955288" y="3773295"/>
            <a:ext cx="541866" cy="5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DA641-22C5-7136-CFB4-46BEC08CBF82}"/>
              </a:ext>
            </a:extLst>
          </p:cNvPr>
          <p:cNvSpPr txBox="1"/>
          <p:nvPr/>
        </p:nvSpPr>
        <p:spPr>
          <a:xfrm>
            <a:off x="5629250" y="3723497"/>
            <a:ext cx="5724549" cy="75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Keep it simple - don’t “clutter” it </a:t>
            </a:r>
            <a:r>
              <a:rPr lang="en-US" sz="2400" dirty="0"/>
              <a:t>with too much text, data numbers or bar charts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8D02E-9026-C637-438B-EEC571F3133A}"/>
              </a:ext>
            </a:extLst>
          </p:cNvPr>
          <p:cNvSpPr txBox="1"/>
          <p:nvPr/>
        </p:nvSpPr>
        <p:spPr>
          <a:xfrm>
            <a:off x="5629250" y="1330488"/>
            <a:ext cx="6012633" cy="75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Keep it succinct - </a:t>
            </a:r>
            <a:r>
              <a:rPr lang="en-US" sz="2400" dirty="0"/>
              <a:t>figure out </a:t>
            </a:r>
            <a:r>
              <a:rPr lang="en-US" sz="2400" b="1" dirty="0"/>
              <a:t>~1-5 </a:t>
            </a:r>
            <a:r>
              <a:rPr lang="en-US" sz="2400" dirty="0"/>
              <a:t>pieces of data you want them to walk away with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E6D6CB-391E-500D-6ECD-A8CB97E1B577}"/>
              </a:ext>
            </a:extLst>
          </p:cNvPr>
          <p:cNvSpPr/>
          <p:nvPr/>
        </p:nvSpPr>
        <p:spPr>
          <a:xfrm>
            <a:off x="4955288" y="4975787"/>
            <a:ext cx="541866" cy="5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3216D-0DA4-B129-E8CF-0BD56597B329}"/>
              </a:ext>
            </a:extLst>
          </p:cNvPr>
          <p:cNvSpPr/>
          <p:nvPr/>
        </p:nvSpPr>
        <p:spPr>
          <a:xfrm>
            <a:off x="0" y="0"/>
            <a:ext cx="407323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435011-E440-A0E5-B96F-5EBC3DA9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499893"/>
            <a:ext cx="3343275" cy="26279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3200" dirty="0">
                <a:solidFill>
                  <a:schemeClr val="bg1"/>
                </a:solidFill>
              </a:rPr>
              <a:t>Key Tips To Win Over Clients and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C-Suite Executives With Your Reports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A9BE35-B777-2B0B-6227-33015C5E992C}"/>
              </a:ext>
            </a:extLst>
          </p:cNvPr>
          <p:cNvSpPr txBox="1"/>
          <p:nvPr/>
        </p:nvSpPr>
        <p:spPr>
          <a:xfrm>
            <a:off x="5629250" y="4903598"/>
            <a:ext cx="5638825" cy="75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Make sure it’s </a:t>
            </a:r>
            <a:r>
              <a:rPr lang="en-US" sz="2400" b="1" dirty="0"/>
              <a:t>actually “actionable” </a:t>
            </a:r>
            <a:r>
              <a:rPr lang="en-US" sz="2400" dirty="0"/>
              <a:t>– tell them directly what needs to be done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E2E00-46C6-75B3-AD1F-1D9B8C9D2CC8}"/>
              </a:ext>
            </a:extLst>
          </p:cNvPr>
          <p:cNvSpPr txBox="1"/>
          <p:nvPr/>
        </p:nvSpPr>
        <p:spPr>
          <a:xfrm>
            <a:off x="5629249" y="2473884"/>
            <a:ext cx="5429275" cy="75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Get to the point in </a:t>
            </a:r>
            <a:r>
              <a:rPr lang="en-US" sz="2400" b="1" dirty="0"/>
              <a:t>10 seconds or less </a:t>
            </a:r>
            <a:r>
              <a:rPr lang="en-US" sz="2400" dirty="0"/>
              <a:t>(per slide)</a:t>
            </a:r>
          </a:p>
        </p:txBody>
      </p:sp>
      <p:pic>
        <p:nvPicPr>
          <p:cNvPr id="18" name="Graphic 17" descr="Medal with solid fill">
            <a:extLst>
              <a:ext uri="{FF2B5EF4-FFF2-40B4-BE49-F238E27FC236}">
                <a16:creationId xmlns:a16="http://schemas.microsoft.com/office/drawing/2014/main" id="{6BA8BEAF-30DB-742D-D70F-D70370153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536" y="1002209"/>
            <a:ext cx="1240203" cy="12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9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C883A5-1339-FE5A-81E6-A1EB3342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7005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Legal Disclaimers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BFD1FB-DCE8-C983-C7C8-E0BF6982DE22}"/>
              </a:ext>
            </a:extLst>
          </p:cNvPr>
          <p:cNvSpPr txBox="1"/>
          <p:nvPr/>
        </p:nvSpPr>
        <p:spPr>
          <a:xfrm>
            <a:off x="1179226" y="2204429"/>
            <a:ext cx="8516154" cy="2521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4625" indent="-1746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The views expressed in this presentation and commentary </a:t>
            </a:r>
            <a:r>
              <a:rPr lang="en-US" sz="2000" b="1" dirty="0">
                <a:solidFill>
                  <a:schemeClr val="tx2"/>
                </a:solidFill>
              </a:rPr>
              <a:t>are solely my own </a:t>
            </a:r>
            <a:r>
              <a:rPr lang="en-US" sz="2000" dirty="0">
                <a:solidFill>
                  <a:schemeClr val="tx2"/>
                </a:solidFill>
              </a:rPr>
              <a:t>and does not represent or reflect the opinions of Visa Inc or their respective affiliates of employees.</a:t>
            </a:r>
          </a:p>
          <a:p>
            <a:pPr marL="174625" indent="-1746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This content </a:t>
            </a:r>
            <a:r>
              <a:rPr lang="en-US" sz="2000" b="1" dirty="0">
                <a:solidFill>
                  <a:schemeClr val="accent4"/>
                </a:solidFill>
              </a:rPr>
              <a:t>should not be taken as any legal or design advice. </a:t>
            </a:r>
            <a:r>
              <a:rPr lang="en-US" sz="2000" dirty="0"/>
              <a:t>Please consult a trusted advisor for what’s appropriate for your organization.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Content is intended to be used for informational purposes only.  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Past performance is not indicative of future success!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8C9A32-F3F5-DC66-42CB-7B9823538A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56916" y="6356350"/>
            <a:ext cx="69688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36E9356-C1D3-4312-955F-B5409A2162F2}" type="slidenum">
              <a:rPr lang="en-US" b="1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07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redit cards aren't always the enemy: Some can even help you get out of debt">
            <a:extLst>
              <a:ext uri="{FF2B5EF4-FFF2-40B4-BE49-F238E27FC236}">
                <a16:creationId xmlns:a16="http://schemas.microsoft.com/office/drawing/2014/main" id="{A8628B77-9507-3E41-A9EB-7F486AC37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95" b="12430"/>
          <a:stretch/>
        </p:blipFill>
        <p:spPr bwMode="auto">
          <a:xfrm>
            <a:off x="-69379" y="0"/>
            <a:ext cx="122613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C42E65-8828-FB45-6E4F-97A7D9E4211D}"/>
              </a:ext>
            </a:extLst>
          </p:cNvPr>
          <p:cNvSpPr/>
          <p:nvPr/>
        </p:nvSpPr>
        <p:spPr>
          <a:xfrm>
            <a:off x="854726" y="1828606"/>
            <a:ext cx="3321901" cy="3818767"/>
          </a:xfrm>
          <a:prstGeom prst="rect">
            <a:avLst/>
          </a:prstGeom>
          <a:solidFill>
            <a:schemeClr val="accent4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8130DB-EE00-455F-3677-4A785922DFB9}"/>
              </a:ext>
            </a:extLst>
          </p:cNvPr>
          <p:cNvSpPr/>
          <p:nvPr/>
        </p:nvSpPr>
        <p:spPr>
          <a:xfrm>
            <a:off x="228600" y="180780"/>
            <a:ext cx="7639985" cy="102889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168E9D-0C13-4A7D-BCC0-BBEF56530B7D}"/>
              </a:ext>
            </a:extLst>
          </p:cNvPr>
          <p:cNvGrpSpPr/>
          <p:nvPr/>
        </p:nvGrpSpPr>
        <p:grpSpPr>
          <a:xfrm>
            <a:off x="7719653" y="2946400"/>
            <a:ext cx="4078647" cy="2700973"/>
            <a:chOff x="606189" y="1592200"/>
            <a:chExt cx="3632641" cy="270097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62BFF1A-8534-F73A-DBF1-7F3B9A74FA72}"/>
                </a:ext>
              </a:extLst>
            </p:cNvPr>
            <p:cNvSpPr/>
            <p:nvPr/>
          </p:nvSpPr>
          <p:spPr>
            <a:xfrm>
              <a:off x="606189" y="1592200"/>
              <a:ext cx="3632641" cy="2700973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isa Dialect Regular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D55498-4ECB-EEE1-BDF1-6C379C79670B}"/>
                </a:ext>
              </a:extLst>
            </p:cNvPr>
            <p:cNvSpPr txBox="1"/>
            <p:nvPr/>
          </p:nvSpPr>
          <p:spPr>
            <a:xfrm>
              <a:off x="738834" y="2056793"/>
              <a:ext cx="3420816" cy="20005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I always </a:t>
              </a:r>
              <a:r>
                <a: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ea typeface="+mn-ea"/>
                  <a:cs typeface="+mn-cs"/>
                </a:rPr>
                <a:t>bring at least 2 credit cards </a:t>
              </a: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when traveling internationally, especially the one with </a:t>
              </a:r>
              <a:r>
                <a: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ea typeface="+mn-ea"/>
                  <a:cs typeface="+mn-cs"/>
                </a:rPr>
                <a:t>no foreign transaction fees</a:t>
              </a: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. </a:t>
              </a:r>
              <a:r>
                <a:rPr lang="en-US" i="1" dirty="0">
                  <a:solidFill>
                    <a:srgbClr val="000000"/>
                  </a:solidFill>
                </a:rPr>
                <a:t>But I also bring my debit card in case I need to withdraw cash from an ATM.</a:t>
              </a:r>
              <a:endPara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1434CB"/>
                  </a:solidFill>
                  <a:effectLst/>
                  <a:uLnTx/>
                  <a:uFillTx/>
                  <a:ea typeface="+mn-ea"/>
                  <a:cs typeface="+mn-cs"/>
                </a:rPr>
                <a:t>– Young Millennial, Female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F27302A-5041-DCEE-541D-549792A68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703438" y="1705887"/>
              <a:ext cx="592975" cy="28669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795AA9C-E4E3-D8AA-A636-DB3467A55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4364" y="3937032"/>
              <a:ext cx="592975" cy="286691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42CE866-977B-1013-2F2A-2E5FD1B33A8F}"/>
              </a:ext>
            </a:extLst>
          </p:cNvPr>
          <p:cNvSpPr txBox="1"/>
          <p:nvPr/>
        </p:nvSpPr>
        <p:spPr>
          <a:xfrm>
            <a:off x="1943968" y="2075686"/>
            <a:ext cx="1701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sa Dialect Bold" pitchFamily="2" charset="0"/>
              </a:rPr>
              <a:t>94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sa Dialect Bold" pitchFamily="2" charset="0"/>
              </a:rPr>
              <a:t>%</a:t>
            </a:r>
            <a:endParaRPr kumimoji="0" lang="en-US" sz="32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sa Dialect Bold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B59047-E213-7C7E-DC3A-918CD459DC1D}"/>
              </a:ext>
            </a:extLst>
          </p:cNvPr>
          <p:cNvSpPr txBox="1"/>
          <p:nvPr/>
        </p:nvSpPr>
        <p:spPr>
          <a:xfrm>
            <a:off x="1943968" y="2520771"/>
            <a:ext cx="21567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latin typeface="Visa Dialect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sa Dialect Medium" pitchFamily="2" charset="0"/>
                <a:ea typeface="+mn-ea"/>
                <a:cs typeface="+mn-cs"/>
              </a:rPr>
              <a:t>Plan to travel in next 12 months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sa Dialect Medium" pitchFamily="2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0D4CC5-9D29-F841-6A24-27CEEEF63A1F}"/>
              </a:ext>
            </a:extLst>
          </p:cNvPr>
          <p:cNvSpPr txBox="1"/>
          <p:nvPr/>
        </p:nvSpPr>
        <p:spPr>
          <a:xfrm>
            <a:off x="1943968" y="3060087"/>
            <a:ext cx="217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sa Dialect Bold" pitchFamily="2" charset="0"/>
              </a:rPr>
              <a:t>85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sa Dialect Bold" pitchFamily="2" charset="0"/>
              </a:rPr>
              <a:t>%</a:t>
            </a:r>
            <a:endParaRPr kumimoji="0" lang="en-US" sz="32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sa Dialect Bold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F732D4-C768-86DB-B4F4-3FFB9B4BA351}"/>
              </a:ext>
            </a:extLst>
          </p:cNvPr>
          <p:cNvSpPr txBox="1"/>
          <p:nvPr/>
        </p:nvSpPr>
        <p:spPr>
          <a:xfrm>
            <a:off x="1943968" y="3502031"/>
            <a:ext cx="21567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latin typeface="Visa Dialect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sa Dialect Medium" pitchFamily="2" charset="0"/>
                <a:ea typeface="+mn-ea"/>
                <a:cs typeface="+mn-cs"/>
              </a:rPr>
              <a:t>Anticipate bringing a credit card with them on trip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sa Dialect Medium" pitchFamily="2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5635E4-1558-86F9-9B72-77F190E0EE39}"/>
              </a:ext>
            </a:extLst>
          </p:cNvPr>
          <p:cNvSpPr txBox="1"/>
          <p:nvPr/>
        </p:nvSpPr>
        <p:spPr>
          <a:xfrm>
            <a:off x="1943968" y="4196888"/>
            <a:ext cx="217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isa Dialect Bold" pitchFamily="2" charset="0"/>
              </a:rPr>
              <a:t>2.4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AF9A92-00A0-5DEE-3EED-08C0CB8DCAA1}"/>
              </a:ext>
            </a:extLst>
          </p:cNvPr>
          <p:cNvSpPr txBox="1"/>
          <p:nvPr/>
        </p:nvSpPr>
        <p:spPr>
          <a:xfrm>
            <a:off x="1943968" y="4622243"/>
            <a:ext cx="18184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latin typeface="Visa Dialect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Average # credit cards will bring on trip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sa Dialect Medium" pitchFamily="2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EBB6D5-B65B-C0C8-160B-3D7A7AC69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52" y="382616"/>
            <a:ext cx="7348601" cy="633019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Visa Dialect Semibold" pitchFamily="2" charset="77"/>
              </a:rPr>
              <a:t>Gen Zs anticipate traveling more in 2025, and plan to bring at least 2 credit cards with them.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1997EB-A37B-3703-C09A-E2905E70BC13}"/>
              </a:ext>
            </a:extLst>
          </p:cNvPr>
          <p:cNvSpPr txBox="1"/>
          <p:nvPr/>
        </p:nvSpPr>
        <p:spPr>
          <a:xfrm>
            <a:off x="540202" y="6344885"/>
            <a:ext cx="429683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Data is fictious and does not represent real research data.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679CE2-AFDC-D96E-6C46-C772642CD0E1}"/>
              </a:ext>
            </a:extLst>
          </p:cNvPr>
          <p:cNvGrpSpPr>
            <a:grpSpLocks noChangeAspect="1"/>
          </p:cNvGrpSpPr>
          <p:nvPr/>
        </p:nvGrpSpPr>
        <p:grpSpPr>
          <a:xfrm>
            <a:off x="1215769" y="4358754"/>
            <a:ext cx="583661" cy="559342"/>
            <a:chOff x="5867404" y="2811825"/>
            <a:chExt cx="872613" cy="83625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D65D32E-6DD8-7081-3E89-01FA7A6593CF}"/>
                </a:ext>
              </a:extLst>
            </p:cNvPr>
            <p:cNvSpPr/>
            <p:nvPr/>
          </p:nvSpPr>
          <p:spPr>
            <a:xfrm>
              <a:off x="6399883" y="3366298"/>
              <a:ext cx="207608" cy="165796"/>
            </a:xfrm>
            <a:custGeom>
              <a:avLst/>
              <a:gdLst>
                <a:gd name="connsiteX0" fmla="*/ 67446 w 207608"/>
                <a:gd name="connsiteY0" fmla="*/ 165796 h 165796"/>
                <a:gd name="connsiteX1" fmla="*/ 0 w 207608"/>
                <a:gd name="connsiteY1" fmla="*/ 98351 h 165796"/>
                <a:gd name="connsiteX2" fmla="*/ 25815 w 207608"/>
                <a:gd name="connsiteY2" fmla="*/ 72718 h 165796"/>
                <a:gd name="connsiteX3" fmla="*/ 67446 w 207608"/>
                <a:gd name="connsiteY3" fmla="*/ 114349 h 165796"/>
                <a:gd name="connsiteX4" fmla="*/ 181794 w 207608"/>
                <a:gd name="connsiteY4" fmla="*/ 0 h 165796"/>
                <a:gd name="connsiteX5" fmla="*/ 207609 w 207608"/>
                <a:gd name="connsiteY5" fmla="*/ 25633 h 165796"/>
                <a:gd name="connsiteX6" fmla="*/ 67446 w 207608"/>
                <a:gd name="connsiteY6" fmla="*/ 165796 h 16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608" h="165796">
                  <a:moveTo>
                    <a:pt x="67446" y="165796"/>
                  </a:moveTo>
                  <a:lnTo>
                    <a:pt x="0" y="98351"/>
                  </a:lnTo>
                  <a:lnTo>
                    <a:pt x="25815" y="72718"/>
                  </a:lnTo>
                  <a:lnTo>
                    <a:pt x="67446" y="114349"/>
                  </a:lnTo>
                  <a:lnTo>
                    <a:pt x="181794" y="0"/>
                  </a:lnTo>
                  <a:lnTo>
                    <a:pt x="207609" y="25633"/>
                  </a:lnTo>
                  <a:lnTo>
                    <a:pt x="67446" y="16579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80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7" name="Graphic 183">
              <a:extLst>
                <a:ext uri="{FF2B5EF4-FFF2-40B4-BE49-F238E27FC236}">
                  <a16:creationId xmlns:a16="http://schemas.microsoft.com/office/drawing/2014/main" id="{B607045C-4FB7-21B9-912C-AFE43AB7ACF8}"/>
                </a:ext>
              </a:extLst>
            </p:cNvPr>
            <p:cNvGrpSpPr/>
            <p:nvPr/>
          </p:nvGrpSpPr>
          <p:grpSpPr>
            <a:xfrm>
              <a:off x="5867404" y="2811825"/>
              <a:ext cx="872613" cy="836254"/>
              <a:chOff x="5867400" y="2811822"/>
              <a:chExt cx="872612" cy="836253"/>
            </a:xfrm>
            <a:solidFill>
              <a:srgbClr val="1434CB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EB450EF-F486-8B1E-4B16-97BFB73A9D7B}"/>
                  </a:ext>
                </a:extLst>
              </p:cNvPr>
              <p:cNvSpPr/>
              <p:nvPr/>
            </p:nvSpPr>
            <p:spPr>
              <a:xfrm>
                <a:off x="5867400" y="2811822"/>
                <a:ext cx="872612" cy="581741"/>
              </a:xfrm>
              <a:custGeom>
                <a:avLst/>
                <a:gdLst>
                  <a:gd name="connsiteX0" fmla="*/ 826800 w 872612"/>
                  <a:gd name="connsiteY0" fmla="*/ 0 h 581741"/>
                  <a:gd name="connsiteX1" fmla="*/ 45812 w 872612"/>
                  <a:gd name="connsiteY1" fmla="*/ 0 h 581741"/>
                  <a:gd name="connsiteX2" fmla="*/ 0 w 872612"/>
                  <a:gd name="connsiteY2" fmla="*/ 46721 h 581741"/>
                  <a:gd name="connsiteX3" fmla="*/ 0 w 872612"/>
                  <a:gd name="connsiteY3" fmla="*/ 535020 h 581741"/>
                  <a:gd name="connsiteX4" fmla="*/ 45812 w 872612"/>
                  <a:gd name="connsiteY4" fmla="*/ 581741 h 581741"/>
                  <a:gd name="connsiteX5" fmla="*/ 406310 w 872612"/>
                  <a:gd name="connsiteY5" fmla="*/ 581741 h 581741"/>
                  <a:gd name="connsiteX6" fmla="*/ 418127 w 872612"/>
                  <a:gd name="connsiteY6" fmla="*/ 545382 h 581741"/>
                  <a:gd name="connsiteX7" fmla="*/ 45812 w 872612"/>
                  <a:gd name="connsiteY7" fmla="*/ 545382 h 581741"/>
                  <a:gd name="connsiteX8" fmla="*/ 36359 w 872612"/>
                  <a:gd name="connsiteY8" fmla="*/ 535020 h 581741"/>
                  <a:gd name="connsiteX9" fmla="*/ 36359 w 872612"/>
                  <a:gd name="connsiteY9" fmla="*/ 46721 h 581741"/>
                  <a:gd name="connsiteX10" fmla="*/ 45812 w 872612"/>
                  <a:gd name="connsiteY10" fmla="*/ 36359 h 581741"/>
                  <a:gd name="connsiteX11" fmla="*/ 826800 w 872612"/>
                  <a:gd name="connsiteY11" fmla="*/ 36359 h 581741"/>
                  <a:gd name="connsiteX12" fmla="*/ 836253 w 872612"/>
                  <a:gd name="connsiteY12" fmla="*/ 46721 h 581741"/>
                  <a:gd name="connsiteX13" fmla="*/ 836253 w 872612"/>
                  <a:gd name="connsiteY13" fmla="*/ 510478 h 581741"/>
                  <a:gd name="connsiteX14" fmla="*/ 861704 w 872612"/>
                  <a:gd name="connsiteY14" fmla="*/ 565380 h 581741"/>
                  <a:gd name="connsiteX15" fmla="*/ 872612 w 872612"/>
                  <a:gd name="connsiteY15" fmla="*/ 535020 h 581741"/>
                  <a:gd name="connsiteX16" fmla="*/ 872612 w 872612"/>
                  <a:gd name="connsiteY16" fmla="*/ 46721 h 581741"/>
                  <a:gd name="connsiteX17" fmla="*/ 826800 w 872612"/>
                  <a:gd name="connsiteY17" fmla="*/ 0 h 58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2612" h="581741">
                    <a:moveTo>
                      <a:pt x="826800" y="0"/>
                    </a:moveTo>
                    <a:lnTo>
                      <a:pt x="45812" y="0"/>
                    </a:lnTo>
                    <a:cubicBezTo>
                      <a:pt x="20543" y="0"/>
                      <a:pt x="0" y="20906"/>
                      <a:pt x="0" y="46721"/>
                    </a:cubicBezTo>
                    <a:lnTo>
                      <a:pt x="0" y="535020"/>
                    </a:lnTo>
                    <a:cubicBezTo>
                      <a:pt x="0" y="560835"/>
                      <a:pt x="20543" y="581741"/>
                      <a:pt x="45812" y="581741"/>
                    </a:cubicBezTo>
                    <a:lnTo>
                      <a:pt x="406310" y="581741"/>
                    </a:lnTo>
                    <a:cubicBezTo>
                      <a:pt x="409219" y="569197"/>
                      <a:pt x="413218" y="557017"/>
                      <a:pt x="418127" y="545382"/>
                    </a:cubicBezTo>
                    <a:lnTo>
                      <a:pt x="45812" y="545382"/>
                    </a:lnTo>
                    <a:cubicBezTo>
                      <a:pt x="40540" y="545382"/>
                      <a:pt x="36359" y="540838"/>
                      <a:pt x="36359" y="535020"/>
                    </a:cubicBezTo>
                    <a:lnTo>
                      <a:pt x="36359" y="46721"/>
                    </a:lnTo>
                    <a:cubicBezTo>
                      <a:pt x="36359" y="40904"/>
                      <a:pt x="40540" y="36359"/>
                      <a:pt x="45812" y="36359"/>
                    </a:cubicBezTo>
                    <a:lnTo>
                      <a:pt x="826800" y="36359"/>
                    </a:lnTo>
                    <a:cubicBezTo>
                      <a:pt x="832072" y="36359"/>
                      <a:pt x="836253" y="40904"/>
                      <a:pt x="836253" y="46721"/>
                    </a:cubicBezTo>
                    <a:lnTo>
                      <a:pt x="836253" y="510478"/>
                    </a:lnTo>
                    <a:cubicBezTo>
                      <a:pt x="846979" y="527385"/>
                      <a:pt x="855523" y="545928"/>
                      <a:pt x="861704" y="565380"/>
                    </a:cubicBezTo>
                    <a:cubicBezTo>
                      <a:pt x="868613" y="557199"/>
                      <a:pt x="872612" y="546655"/>
                      <a:pt x="872612" y="535020"/>
                    </a:cubicBezTo>
                    <a:lnTo>
                      <a:pt x="872612" y="46721"/>
                    </a:lnTo>
                    <a:cubicBezTo>
                      <a:pt x="872612" y="20906"/>
                      <a:pt x="852069" y="0"/>
                      <a:pt x="8268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80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C328557-9EBF-C8C3-F3F5-EECFEE550E22}"/>
                  </a:ext>
                </a:extLst>
              </p:cNvPr>
              <p:cNvSpPr/>
              <p:nvPr/>
            </p:nvSpPr>
            <p:spPr>
              <a:xfrm>
                <a:off x="6303706" y="3248127"/>
                <a:ext cx="399947" cy="399947"/>
              </a:xfrm>
              <a:custGeom>
                <a:avLst/>
                <a:gdLst>
                  <a:gd name="connsiteX0" fmla="*/ 199974 w 399947"/>
                  <a:gd name="connsiteY0" fmla="*/ 0 h 399947"/>
                  <a:gd name="connsiteX1" fmla="*/ 0 w 399947"/>
                  <a:gd name="connsiteY1" fmla="*/ 199974 h 399947"/>
                  <a:gd name="connsiteX2" fmla="*/ 199974 w 399947"/>
                  <a:gd name="connsiteY2" fmla="*/ 399947 h 399947"/>
                  <a:gd name="connsiteX3" fmla="*/ 399947 w 399947"/>
                  <a:gd name="connsiteY3" fmla="*/ 199974 h 399947"/>
                  <a:gd name="connsiteX4" fmla="*/ 199974 w 399947"/>
                  <a:gd name="connsiteY4" fmla="*/ 0 h 399947"/>
                  <a:gd name="connsiteX5" fmla="*/ 199974 w 399947"/>
                  <a:gd name="connsiteY5" fmla="*/ 363588 h 399947"/>
                  <a:gd name="connsiteX6" fmla="*/ 36359 w 399947"/>
                  <a:gd name="connsiteY6" fmla="*/ 199974 h 399947"/>
                  <a:gd name="connsiteX7" fmla="*/ 199974 w 399947"/>
                  <a:gd name="connsiteY7" fmla="*/ 36359 h 399947"/>
                  <a:gd name="connsiteX8" fmla="*/ 363588 w 399947"/>
                  <a:gd name="connsiteY8" fmla="*/ 199974 h 399947"/>
                  <a:gd name="connsiteX9" fmla="*/ 199974 w 399947"/>
                  <a:gd name="connsiteY9" fmla="*/ 363588 h 39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9947" h="399947">
                    <a:moveTo>
                      <a:pt x="199974" y="0"/>
                    </a:moveTo>
                    <a:cubicBezTo>
                      <a:pt x="89625" y="0"/>
                      <a:pt x="0" y="89625"/>
                      <a:pt x="0" y="199974"/>
                    </a:cubicBezTo>
                    <a:cubicBezTo>
                      <a:pt x="0" y="310323"/>
                      <a:pt x="89625" y="399947"/>
                      <a:pt x="199974" y="399947"/>
                    </a:cubicBezTo>
                    <a:cubicBezTo>
                      <a:pt x="310323" y="399947"/>
                      <a:pt x="399947" y="310323"/>
                      <a:pt x="399947" y="199974"/>
                    </a:cubicBezTo>
                    <a:cubicBezTo>
                      <a:pt x="399947" y="89625"/>
                      <a:pt x="310323" y="0"/>
                      <a:pt x="199974" y="0"/>
                    </a:cubicBezTo>
                    <a:close/>
                    <a:moveTo>
                      <a:pt x="199974" y="363588"/>
                    </a:moveTo>
                    <a:cubicBezTo>
                      <a:pt x="109804" y="363588"/>
                      <a:pt x="36359" y="290143"/>
                      <a:pt x="36359" y="199974"/>
                    </a:cubicBezTo>
                    <a:cubicBezTo>
                      <a:pt x="36359" y="109804"/>
                      <a:pt x="109804" y="36359"/>
                      <a:pt x="199974" y="36359"/>
                    </a:cubicBezTo>
                    <a:cubicBezTo>
                      <a:pt x="290143" y="36359"/>
                      <a:pt x="363588" y="109804"/>
                      <a:pt x="363588" y="199974"/>
                    </a:cubicBezTo>
                    <a:cubicBezTo>
                      <a:pt x="363588" y="290143"/>
                      <a:pt x="290143" y="363588"/>
                      <a:pt x="199974" y="363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180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8" name="Graphic 183">
              <a:extLst>
                <a:ext uri="{FF2B5EF4-FFF2-40B4-BE49-F238E27FC236}">
                  <a16:creationId xmlns:a16="http://schemas.microsoft.com/office/drawing/2014/main" id="{29F22DEA-7BCB-81B7-4E58-7F224F990F18}"/>
                </a:ext>
              </a:extLst>
            </p:cNvPr>
            <p:cNvGrpSpPr/>
            <p:nvPr/>
          </p:nvGrpSpPr>
          <p:grpSpPr>
            <a:xfrm>
              <a:off x="5956842" y="2947804"/>
              <a:ext cx="692273" cy="252330"/>
              <a:chOff x="5956842" y="2947804"/>
              <a:chExt cx="692272" cy="252330"/>
            </a:xfrm>
            <a:solidFill>
              <a:srgbClr val="FCC015"/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738C91F-6802-9C5C-235A-50FBEBBE061E}"/>
                  </a:ext>
                </a:extLst>
              </p:cNvPr>
              <p:cNvSpPr/>
              <p:nvPr/>
            </p:nvSpPr>
            <p:spPr>
              <a:xfrm>
                <a:off x="5956842" y="2947804"/>
                <a:ext cx="122529" cy="122529"/>
              </a:xfrm>
              <a:custGeom>
                <a:avLst/>
                <a:gdLst>
                  <a:gd name="connsiteX0" fmla="*/ 23997 w 122529"/>
                  <a:gd name="connsiteY0" fmla="*/ 122529 h 122529"/>
                  <a:gd name="connsiteX1" fmla="*/ 98532 w 122529"/>
                  <a:gd name="connsiteY1" fmla="*/ 122529 h 122529"/>
                  <a:gd name="connsiteX2" fmla="*/ 122529 w 122529"/>
                  <a:gd name="connsiteY2" fmla="*/ 98532 h 122529"/>
                  <a:gd name="connsiteX3" fmla="*/ 122529 w 122529"/>
                  <a:gd name="connsiteY3" fmla="*/ 23997 h 122529"/>
                  <a:gd name="connsiteX4" fmla="*/ 98532 w 122529"/>
                  <a:gd name="connsiteY4" fmla="*/ 0 h 122529"/>
                  <a:gd name="connsiteX5" fmla="*/ 23997 w 122529"/>
                  <a:gd name="connsiteY5" fmla="*/ 0 h 122529"/>
                  <a:gd name="connsiteX6" fmla="*/ 0 w 122529"/>
                  <a:gd name="connsiteY6" fmla="*/ 23997 h 122529"/>
                  <a:gd name="connsiteX7" fmla="*/ 0 w 122529"/>
                  <a:gd name="connsiteY7" fmla="*/ 98532 h 122529"/>
                  <a:gd name="connsiteX8" fmla="*/ 23997 w 122529"/>
                  <a:gd name="connsiteY8" fmla="*/ 122529 h 122529"/>
                  <a:gd name="connsiteX9" fmla="*/ 36359 w 122529"/>
                  <a:gd name="connsiteY9" fmla="*/ 36177 h 122529"/>
                  <a:gd name="connsiteX10" fmla="*/ 86352 w 122529"/>
                  <a:gd name="connsiteY10" fmla="*/ 36177 h 122529"/>
                  <a:gd name="connsiteX11" fmla="*/ 86352 w 122529"/>
                  <a:gd name="connsiteY11" fmla="*/ 86170 h 122529"/>
                  <a:gd name="connsiteX12" fmla="*/ 36359 w 122529"/>
                  <a:gd name="connsiteY12" fmla="*/ 86170 h 122529"/>
                  <a:gd name="connsiteX13" fmla="*/ 36359 w 122529"/>
                  <a:gd name="connsiteY13" fmla="*/ 36177 h 12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529" h="122529">
                    <a:moveTo>
                      <a:pt x="23997" y="122529"/>
                    </a:moveTo>
                    <a:lnTo>
                      <a:pt x="98532" y="122529"/>
                    </a:lnTo>
                    <a:cubicBezTo>
                      <a:pt x="111803" y="122529"/>
                      <a:pt x="122529" y="111803"/>
                      <a:pt x="122529" y="98532"/>
                    </a:cubicBezTo>
                    <a:lnTo>
                      <a:pt x="122529" y="23997"/>
                    </a:lnTo>
                    <a:cubicBezTo>
                      <a:pt x="122529" y="10726"/>
                      <a:pt x="111803" y="0"/>
                      <a:pt x="98532" y="0"/>
                    </a:cubicBezTo>
                    <a:lnTo>
                      <a:pt x="23997" y="0"/>
                    </a:lnTo>
                    <a:cubicBezTo>
                      <a:pt x="10726" y="0"/>
                      <a:pt x="0" y="10726"/>
                      <a:pt x="0" y="23997"/>
                    </a:cubicBezTo>
                    <a:lnTo>
                      <a:pt x="0" y="98532"/>
                    </a:lnTo>
                    <a:cubicBezTo>
                      <a:pt x="0" y="111803"/>
                      <a:pt x="10726" y="122529"/>
                      <a:pt x="23997" y="122529"/>
                    </a:cubicBezTo>
                    <a:close/>
                    <a:moveTo>
                      <a:pt x="36359" y="36177"/>
                    </a:moveTo>
                    <a:lnTo>
                      <a:pt x="86352" y="36177"/>
                    </a:lnTo>
                    <a:lnTo>
                      <a:pt x="86352" y="86170"/>
                    </a:lnTo>
                    <a:lnTo>
                      <a:pt x="36359" y="86170"/>
                    </a:lnTo>
                    <a:lnTo>
                      <a:pt x="36359" y="36177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80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89D5949-C47D-D30B-D006-AEF55E2BB692}"/>
                  </a:ext>
                </a:extLst>
              </p:cNvPr>
              <p:cNvSpPr/>
              <p:nvPr/>
            </p:nvSpPr>
            <p:spPr>
              <a:xfrm>
                <a:off x="5958297" y="3163775"/>
                <a:ext cx="690817" cy="36358"/>
              </a:xfrm>
              <a:custGeom>
                <a:avLst/>
                <a:gdLst>
                  <a:gd name="connsiteX0" fmla="*/ 0 w 690817"/>
                  <a:gd name="connsiteY0" fmla="*/ 0 h 36358"/>
                  <a:gd name="connsiteX1" fmla="*/ 690818 w 690817"/>
                  <a:gd name="connsiteY1" fmla="*/ 0 h 36358"/>
                  <a:gd name="connsiteX2" fmla="*/ 690818 w 690817"/>
                  <a:gd name="connsiteY2" fmla="*/ 36359 h 36358"/>
                  <a:gd name="connsiteX3" fmla="*/ 0 w 690817"/>
                  <a:gd name="connsiteY3" fmla="*/ 36359 h 3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817" h="36358">
                    <a:moveTo>
                      <a:pt x="0" y="0"/>
                    </a:moveTo>
                    <a:lnTo>
                      <a:pt x="690818" y="0"/>
                    </a:lnTo>
                    <a:lnTo>
                      <a:pt x="690818" y="36359"/>
                    </a:lnTo>
                    <a:lnTo>
                      <a:pt x="0" y="36359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80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1CD8026-A0B4-D398-2E5B-12C252007908}"/>
              </a:ext>
            </a:extLst>
          </p:cNvPr>
          <p:cNvGrpSpPr/>
          <p:nvPr/>
        </p:nvGrpSpPr>
        <p:grpSpPr>
          <a:xfrm>
            <a:off x="1305898" y="2108854"/>
            <a:ext cx="403403" cy="625535"/>
            <a:chOff x="-988828" y="1259075"/>
            <a:chExt cx="403403" cy="625535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FA38285-E600-2B48-6E82-9AF14A074259}"/>
                </a:ext>
              </a:extLst>
            </p:cNvPr>
            <p:cNvSpPr/>
            <p:nvPr/>
          </p:nvSpPr>
          <p:spPr>
            <a:xfrm>
              <a:off x="-863322" y="1259075"/>
              <a:ext cx="152257" cy="280159"/>
            </a:xfrm>
            <a:custGeom>
              <a:avLst/>
              <a:gdLst>
                <a:gd name="connsiteX0" fmla="*/ 451911 w 451910"/>
                <a:gd name="connsiteY0" fmla="*/ 831532 h 831531"/>
                <a:gd name="connsiteX1" fmla="*/ 372906 w 451910"/>
                <a:gd name="connsiteY1" fmla="*/ 831532 h 831531"/>
                <a:gd name="connsiteX2" fmla="*/ 372906 w 451910"/>
                <a:gd name="connsiteY2" fmla="*/ 86116 h 831531"/>
                <a:gd name="connsiteX3" fmla="*/ 365795 w 451910"/>
                <a:gd name="connsiteY3" fmla="*/ 79005 h 831531"/>
                <a:gd name="connsiteX4" fmla="*/ 86116 w 451910"/>
                <a:gd name="connsiteY4" fmla="*/ 79005 h 831531"/>
                <a:gd name="connsiteX5" fmla="*/ 79005 w 451910"/>
                <a:gd name="connsiteY5" fmla="*/ 86116 h 831531"/>
                <a:gd name="connsiteX6" fmla="*/ 79005 w 451910"/>
                <a:gd name="connsiteY6" fmla="*/ 831532 h 831531"/>
                <a:gd name="connsiteX7" fmla="*/ 0 w 451910"/>
                <a:gd name="connsiteY7" fmla="*/ 831532 h 831531"/>
                <a:gd name="connsiteX8" fmla="*/ 0 w 451910"/>
                <a:gd name="connsiteY8" fmla="*/ 86116 h 831531"/>
                <a:gd name="connsiteX9" fmla="*/ 86116 w 451910"/>
                <a:gd name="connsiteY9" fmla="*/ 0 h 831531"/>
                <a:gd name="connsiteX10" fmla="*/ 365795 w 451910"/>
                <a:gd name="connsiteY10" fmla="*/ 0 h 831531"/>
                <a:gd name="connsiteX11" fmla="*/ 451911 w 451910"/>
                <a:gd name="connsiteY11" fmla="*/ 86116 h 831531"/>
                <a:gd name="connsiteX12" fmla="*/ 451911 w 451910"/>
                <a:gd name="connsiteY12" fmla="*/ 831532 h 83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1910" h="831531">
                  <a:moveTo>
                    <a:pt x="451911" y="831532"/>
                  </a:moveTo>
                  <a:lnTo>
                    <a:pt x="372906" y="831532"/>
                  </a:lnTo>
                  <a:lnTo>
                    <a:pt x="372906" y="86116"/>
                  </a:lnTo>
                  <a:cubicBezTo>
                    <a:pt x="372906" y="82166"/>
                    <a:pt x="369745" y="79005"/>
                    <a:pt x="365795" y="79005"/>
                  </a:cubicBezTo>
                  <a:lnTo>
                    <a:pt x="86116" y="79005"/>
                  </a:lnTo>
                  <a:cubicBezTo>
                    <a:pt x="82166" y="79005"/>
                    <a:pt x="79005" y="82166"/>
                    <a:pt x="79005" y="86116"/>
                  </a:cubicBezTo>
                  <a:lnTo>
                    <a:pt x="79005" y="831532"/>
                  </a:lnTo>
                  <a:lnTo>
                    <a:pt x="0" y="831532"/>
                  </a:lnTo>
                  <a:lnTo>
                    <a:pt x="0" y="86116"/>
                  </a:lnTo>
                  <a:cubicBezTo>
                    <a:pt x="0" y="38713"/>
                    <a:pt x="38713" y="0"/>
                    <a:pt x="86116" y="0"/>
                  </a:cubicBezTo>
                  <a:lnTo>
                    <a:pt x="365795" y="0"/>
                  </a:lnTo>
                  <a:cubicBezTo>
                    <a:pt x="413198" y="0"/>
                    <a:pt x="451911" y="38713"/>
                    <a:pt x="451911" y="86116"/>
                  </a:cubicBezTo>
                  <a:lnTo>
                    <a:pt x="451911" y="831532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93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0337F32-F8D6-B1EB-C223-6A11C7A08AF8}"/>
                </a:ext>
              </a:extLst>
            </p:cNvPr>
            <p:cNvSpPr/>
            <p:nvPr/>
          </p:nvSpPr>
          <p:spPr>
            <a:xfrm>
              <a:off x="-674863" y="1570645"/>
              <a:ext cx="26618" cy="219736"/>
            </a:xfrm>
            <a:custGeom>
              <a:avLst/>
              <a:gdLst>
                <a:gd name="connsiteX0" fmla="*/ 0 w 79005"/>
                <a:gd name="connsiteY0" fmla="*/ 0 h 652189"/>
                <a:gd name="connsiteX1" fmla="*/ 79005 w 79005"/>
                <a:gd name="connsiteY1" fmla="*/ 0 h 652189"/>
                <a:gd name="connsiteX2" fmla="*/ 79005 w 79005"/>
                <a:gd name="connsiteY2" fmla="*/ 652190 h 652189"/>
                <a:gd name="connsiteX3" fmla="*/ 0 w 79005"/>
                <a:gd name="connsiteY3" fmla="*/ 652190 h 65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05" h="652189">
                  <a:moveTo>
                    <a:pt x="0" y="0"/>
                  </a:moveTo>
                  <a:lnTo>
                    <a:pt x="79005" y="0"/>
                  </a:lnTo>
                  <a:lnTo>
                    <a:pt x="79005" y="652190"/>
                  </a:lnTo>
                  <a:lnTo>
                    <a:pt x="0" y="65219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93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290CCAE-9B96-6706-7A09-B810D09F9C94}"/>
                </a:ext>
              </a:extLst>
            </p:cNvPr>
            <p:cNvSpPr/>
            <p:nvPr/>
          </p:nvSpPr>
          <p:spPr>
            <a:xfrm>
              <a:off x="-737683" y="1570645"/>
              <a:ext cx="26618" cy="219736"/>
            </a:xfrm>
            <a:custGeom>
              <a:avLst/>
              <a:gdLst>
                <a:gd name="connsiteX0" fmla="*/ 0 w 79005"/>
                <a:gd name="connsiteY0" fmla="*/ 0 h 652189"/>
                <a:gd name="connsiteX1" fmla="*/ 79005 w 79005"/>
                <a:gd name="connsiteY1" fmla="*/ 0 h 652189"/>
                <a:gd name="connsiteX2" fmla="*/ 79005 w 79005"/>
                <a:gd name="connsiteY2" fmla="*/ 652190 h 652189"/>
                <a:gd name="connsiteX3" fmla="*/ 0 w 79005"/>
                <a:gd name="connsiteY3" fmla="*/ 652190 h 65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05" h="652189">
                  <a:moveTo>
                    <a:pt x="0" y="0"/>
                  </a:moveTo>
                  <a:lnTo>
                    <a:pt x="79005" y="0"/>
                  </a:lnTo>
                  <a:lnTo>
                    <a:pt x="79005" y="652190"/>
                  </a:lnTo>
                  <a:lnTo>
                    <a:pt x="0" y="65219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93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08AD5AF-33BC-41AF-C425-0205E9128A76}"/>
                </a:ext>
              </a:extLst>
            </p:cNvPr>
            <p:cNvSpPr/>
            <p:nvPr/>
          </p:nvSpPr>
          <p:spPr>
            <a:xfrm>
              <a:off x="-802898" y="1384714"/>
              <a:ext cx="31410" cy="26618"/>
            </a:xfrm>
            <a:custGeom>
              <a:avLst/>
              <a:gdLst>
                <a:gd name="connsiteX0" fmla="*/ 0 w 93226"/>
                <a:gd name="connsiteY0" fmla="*/ 0 h 79005"/>
                <a:gd name="connsiteX1" fmla="*/ 93226 w 93226"/>
                <a:gd name="connsiteY1" fmla="*/ 0 h 79005"/>
                <a:gd name="connsiteX2" fmla="*/ 93226 w 93226"/>
                <a:gd name="connsiteY2" fmla="*/ 79005 h 79005"/>
                <a:gd name="connsiteX3" fmla="*/ 0 w 93226"/>
                <a:gd name="connsiteY3" fmla="*/ 79005 h 7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226" h="79005">
                  <a:moveTo>
                    <a:pt x="0" y="0"/>
                  </a:moveTo>
                  <a:lnTo>
                    <a:pt x="93226" y="0"/>
                  </a:lnTo>
                  <a:lnTo>
                    <a:pt x="93226" y="79005"/>
                  </a:lnTo>
                  <a:lnTo>
                    <a:pt x="0" y="79005"/>
                  </a:lnTo>
                  <a:close/>
                </a:path>
              </a:pathLst>
            </a:custGeom>
            <a:solidFill>
              <a:schemeClr val="accent4"/>
            </a:solidFill>
            <a:ln w="393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2C3CC18-D44C-F652-4162-1C9BC1119E91}"/>
                </a:ext>
              </a:extLst>
            </p:cNvPr>
            <p:cNvSpPr/>
            <p:nvPr/>
          </p:nvSpPr>
          <p:spPr>
            <a:xfrm>
              <a:off x="-863189" y="1570645"/>
              <a:ext cx="26618" cy="219736"/>
            </a:xfrm>
            <a:custGeom>
              <a:avLst/>
              <a:gdLst>
                <a:gd name="connsiteX0" fmla="*/ 0 w 79005"/>
                <a:gd name="connsiteY0" fmla="*/ 0 h 652189"/>
                <a:gd name="connsiteX1" fmla="*/ 79005 w 79005"/>
                <a:gd name="connsiteY1" fmla="*/ 0 h 652189"/>
                <a:gd name="connsiteX2" fmla="*/ 79005 w 79005"/>
                <a:gd name="connsiteY2" fmla="*/ 652190 h 652189"/>
                <a:gd name="connsiteX3" fmla="*/ 0 w 79005"/>
                <a:gd name="connsiteY3" fmla="*/ 652190 h 65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05" h="652189">
                  <a:moveTo>
                    <a:pt x="0" y="0"/>
                  </a:moveTo>
                  <a:lnTo>
                    <a:pt x="79005" y="0"/>
                  </a:lnTo>
                  <a:lnTo>
                    <a:pt x="79005" y="652190"/>
                  </a:lnTo>
                  <a:lnTo>
                    <a:pt x="0" y="65219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93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D847A3C-5B4A-12EA-DEA0-E5B8240C6A5A}"/>
                </a:ext>
              </a:extLst>
            </p:cNvPr>
            <p:cNvSpPr/>
            <p:nvPr/>
          </p:nvSpPr>
          <p:spPr>
            <a:xfrm>
              <a:off x="-800502" y="1570645"/>
              <a:ext cx="26618" cy="219736"/>
            </a:xfrm>
            <a:custGeom>
              <a:avLst/>
              <a:gdLst>
                <a:gd name="connsiteX0" fmla="*/ 0 w 79005"/>
                <a:gd name="connsiteY0" fmla="*/ 0 h 652189"/>
                <a:gd name="connsiteX1" fmla="*/ 79005 w 79005"/>
                <a:gd name="connsiteY1" fmla="*/ 0 h 652189"/>
                <a:gd name="connsiteX2" fmla="*/ 79005 w 79005"/>
                <a:gd name="connsiteY2" fmla="*/ 652190 h 652189"/>
                <a:gd name="connsiteX3" fmla="*/ 0 w 79005"/>
                <a:gd name="connsiteY3" fmla="*/ 652190 h 65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05" h="652189">
                  <a:moveTo>
                    <a:pt x="0" y="0"/>
                  </a:moveTo>
                  <a:lnTo>
                    <a:pt x="79005" y="0"/>
                  </a:lnTo>
                  <a:lnTo>
                    <a:pt x="79005" y="652190"/>
                  </a:lnTo>
                  <a:lnTo>
                    <a:pt x="0" y="65219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93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62DDC06-97CB-CB30-4F61-C2897FAC9A29}"/>
                </a:ext>
              </a:extLst>
            </p:cNvPr>
            <p:cNvSpPr/>
            <p:nvPr/>
          </p:nvSpPr>
          <p:spPr>
            <a:xfrm>
              <a:off x="-926009" y="1570645"/>
              <a:ext cx="26618" cy="219736"/>
            </a:xfrm>
            <a:custGeom>
              <a:avLst/>
              <a:gdLst>
                <a:gd name="connsiteX0" fmla="*/ 0 w 79005"/>
                <a:gd name="connsiteY0" fmla="*/ 0 h 652189"/>
                <a:gd name="connsiteX1" fmla="*/ 79005 w 79005"/>
                <a:gd name="connsiteY1" fmla="*/ 0 h 652189"/>
                <a:gd name="connsiteX2" fmla="*/ 79005 w 79005"/>
                <a:gd name="connsiteY2" fmla="*/ 652190 h 652189"/>
                <a:gd name="connsiteX3" fmla="*/ 0 w 79005"/>
                <a:gd name="connsiteY3" fmla="*/ 652190 h 65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05" h="652189">
                  <a:moveTo>
                    <a:pt x="0" y="0"/>
                  </a:moveTo>
                  <a:lnTo>
                    <a:pt x="79005" y="0"/>
                  </a:lnTo>
                  <a:lnTo>
                    <a:pt x="79005" y="652190"/>
                  </a:lnTo>
                  <a:lnTo>
                    <a:pt x="0" y="65219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93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D821ECB-5A0E-74B4-FF42-F5910F35AB78}"/>
                </a:ext>
              </a:extLst>
            </p:cNvPr>
            <p:cNvSpPr/>
            <p:nvPr/>
          </p:nvSpPr>
          <p:spPr>
            <a:xfrm>
              <a:off x="-988828" y="1384581"/>
              <a:ext cx="403403" cy="500029"/>
            </a:xfrm>
            <a:custGeom>
              <a:avLst/>
              <a:gdLst>
                <a:gd name="connsiteX0" fmla="*/ 1064598 w 1197326"/>
                <a:gd name="connsiteY0" fmla="*/ 395 h 1484116"/>
                <a:gd name="connsiteX1" fmla="*/ 924758 w 1197326"/>
                <a:gd name="connsiteY1" fmla="*/ 395 h 1484116"/>
                <a:gd name="connsiteX2" fmla="*/ 924758 w 1197326"/>
                <a:gd name="connsiteY2" fmla="*/ 79400 h 1484116"/>
                <a:gd name="connsiteX3" fmla="*/ 1064598 w 1197326"/>
                <a:gd name="connsiteY3" fmla="*/ 79400 h 1484116"/>
                <a:gd name="connsiteX4" fmla="*/ 1118321 w 1197326"/>
                <a:gd name="connsiteY4" fmla="*/ 133124 h 1484116"/>
                <a:gd name="connsiteX5" fmla="*/ 1118321 w 1197326"/>
                <a:gd name="connsiteY5" fmla="*/ 1251446 h 1484116"/>
                <a:gd name="connsiteX6" fmla="*/ 1064598 w 1197326"/>
                <a:gd name="connsiteY6" fmla="*/ 1305169 h 1484116"/>
                <a:gd name="connsiteX7" fmla="*/ 132729 w 1197326"/>
                <a:gd name="connsiteY7" fmla="*/ 1305169 h 1484116"/>
                <a:gd name="connsiteX8" fmla="*/ 79005 w 1197326"/>
                <a:gd name="connsiteY8" fmla="*/ 1251446 h 1484116"/>
                <a:gd name="connsiteX9" fmla="*/ 79005 w 1197326"/>
                <a:gd name="connsiteY9" fmla="*/ 132729 h 1484116"/>
                <a:gd name="connsiteX10" fmla="*/ 132729 w 1197326"/>
                <a:gd name="connsiteY10" fmla="*/ 79005 h 1484116"/>
                <a:gd name="connsiteX11" fmla="*/ 272569 w 1197326"/>
                <a:gd name="connsiteY11" fmla="*/ 79005 h 1484116"/>
                <a:gd name="connsiteX12" fmla="*/ 272569 w 1197326"/>
                <a:gd name="connsiteY12" fmla="*/ 0 h 1484116"/>
                <a:gd name="connsiteX13" fmla="*/ 132729 w 1197326"/>
                <a:gd name="connsiteY13" fmla="*/ 0 h 1484116"/>
                <a:gd name="connsiteX14" fmla="*/ 0 w 1197326"/>
                <a:gd name="connsiteY14" fmla="*/ 132729 h 1484116"/>
                <a:gd name="connsiteX15" fmla="*/ 0 w 1197326"/>
                <a:gd name="connsiteY15" fmla="*/ 1251051 h 1484116"/>
                <a:gd name="connsiteX16" fmla="*/ 132729 w 1197326"/>
                <a:gd name="connsiteY16" fmla="*/ 1383780 h 1484116"/>
                <a:gd name="connsiteX17" fmla="*/ 186453 w 1197326"/>
                <a:gd name="connsiteY17" fmla="*/ 1383780 h 1484116"/>
                <a:gd name="connsiteX18" fmla="*/ 186453 w 1197326"/>
                <a:gd name="connsiteY18" fmla="*/ 1484117 h 1484116"/>
                <a:gd name="connsiteX19" fmla="*/ 265458 w 1197326"/>
                <a:gd name="connsiteY19" fmla="*/ 1484117 h 1484116"/>
                <a:gd name="connsiteX20" fmla="*/ 265458 w 1197326"/>
                <a:gd name="connsiteY20" fmla="*/ 1383780 h 1484116"/>
                <a:gd name="connsiteX21" fmla="*/ 931869 w 1197326"/>
                <a:gd name="connsiteY21" fmla="*/ 1383780 h 1484116"/>
                <a:gd name="connsiteX22" fmla="*/ 931869 w 1197326"/>
                <a:gd name="connsiteY22" fmla="*/ 1484117 h 1484116"/>
                <a:gd name="connsiteX23" fmla="*/ 1010874 w 1197326"/>
                <a:gd name="connsiteY23" fmla="*/ 1484117 h 1484116"/>
                <a:gd name="connsiteX24" fmla="*/ 1010874 w 1197326"/>
                <a:gd name="connsiteY24" fmla="*/ 1383780 h 1484116"/>
                <a:gd name="connsiteX25" fmla="*/ 1064598 w 1197326"/>
                <a:gd name="connsiteY25" fmla="*/ 1383780 h 1484116"/>
                <a:gd name="connsiteX26" fmla="*/ 1197327 w 1197326"/>
                <a:gd name="connsiteY26" fmla="*/ 1251051 h 1484116"/>
                <a:gd name="connsiteX27" fmla="*/ 1197327 w 1197326"/>
                <a:gd name="connsiteY27" fmla="*/ 132729 h 1484116"/>
                <a:gd name="connsiteX28" fmla="*/ 1064598 w 1197326"/>
                <a:gd name="connsiteY28" fmla="*/ 0 h 148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97326" h="1484116">
                  <a:moveTo>
                    <a:pt x="1064598" y="395"/>
                  </a:moveTo>
                  <a:lnTo>
                    <a:pt x="924758" y="395"/>
                  </a:lnTo>
                  <a:lnTo>
                    <a:pt x="924758" y="79400"/>
                  </a:lnTo>
                  <a:lnTo>
                    <a:pt x="1064598" y="79400"/>
                  </a:lnTo>
                  <a:cubicBezTo>
                    <a:pt x="1094225" y="79400"/>
                    <a:pt x="1118321" y="103497"/>
                    <a:pt x="1118321" y="133124"/>
                  </a:cubicBezTo>
                  <a:lnTo>
                    <a:pt x="1118321" y="1251446"/>
                  </a:lnTo>
                  <a:cubicBezTo>
                    <a:pt x="1118321" y="1281073"/>
                    <a:pt x="1094225" y="1305169"/>
                    <a:pt x="1064598" y="1305169"/>
                  </a:cubicBezTo>
                  <a:lnTo>
                    <a:pt x="132729" y="1305169"/>
                  </a:lnTo>
                  <a:cubicBezTo>
                    <a:pt x="103102" y="1305169"/>
                    <a:pt x="79005" y="1281073"/>
                    <a:pt x="79005" y="1251446"/>
                  </a:cubicBezTo>
                  <a:lnTo>
                    <a:pt x="79005" y="132729"/>
                  </a:lnTo>
                  <a:cubicBezTo>
                    <a:pt x="79005" y="103102"/>
                    <a:pt x="103102" y="79005"/>
                    <a:pt x="132729" y="79005"/>
                  </a:cubicBezTo>
                  <a:lnTo>
                    <a:pt x="272569" y="79005"/>
                  </a:lnTo>
                  <a:lnTo>
                    <a:pt x="272569" y="0"/>
                  </a:lnTo>
                  <a:lnTo>
                    <a:pt x="132729" y="0"/>
                  </a:lnTo>
                  <a:cubicBezTo>
                    <a:pt x="59649" y="0"/>
                    <a:pt x="0" y="59649"/>
                    <a:pt x="0" y="132729"/>
                  </a:cubicBezTo>
                  <a:lnTo>
                    <a:pt x="0" y="1251051"/>
                  </a:lnTo>
                  <a:cubicBezTo>
                    <a:pt x="0" y="1324131"/>
                    <a:pt x="59649" y="1383780"/>
                    <a:pt x="132729" y="1383780"/>
                  </a:cubicBezTo>
                  <a:lnTo>
                    <a:pt x="186453" y="1383780"/>
                  </a:lnTo>
                  <a:lnTo>
                    <a:pt x="186453" y="1484117"/>
                  </a:lnTo>
                  <a:lnTo>
                    <a:pt x="265458" y="1484117"/>
                  </a:lnTo>
                  <a:lnTo>
                    <a:pt x="265458" y="1383780"/>
                  </a:lnTo>
                  <a:lnTo>
                    <a:pt x="931869" y="1383780"/>
                  </a:lnTo>
                  <a:lnTo>
                    <a:pt x="931869" y="1484117"/>
                  </a:lnTo>
                  <a:lnTo>
                    <a:pt x="1010874" y="1484117"/>
                  </a:lnTo>
                  <a:lnTo>
                    <a:pt x="1010874" y="1383780"/>
                  </a:lnTo>
                  <a:lnTo>
                    <a:pt x="1064598" y="1383780"/>
                  </a:lnTo>
                  <a:cubicBezTo>
                    <a:pt x="1137678" y="1383780"/>
                    <a:pt x="1197327" y="1324131"/>
                    <a:pt x="1197327" y="1251051"/>
                  </a:cubicBezTo>
                  <a:lnTo>
                    <a:pt x="1197327" y="132729"/>
                  </a:lnTo>
                  <a:cubicBezTo>
                    <a:pt x="1197327" y="59649"/>
                    <a:pt x="1137678" y="0"/>
                    <a:pt x="1064598" y="0"/>
                  </a:cubicBezTo>
                  <a:close/>
                </a:path>
              </a:pathLst>
            </a:custGeom>
            <a:solidFill>
              <a:schemeClr val="bg1"/>
            </a:solidFill>
            <a:ln w="393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A994068-6AB4-E85E-3F41-C09E4B0DF781}"/>
              </a:ext>
            </a:extLst>
          </p:cNvPr>
          <p:cNvGrpSpPr>
            <a:grpSpLocks noChangeAspect="1"/>
          </p:cNvGrpSpPr>
          <p:nvPr/>
        </p:nvGrpSpPr>
        <p:grpSpPr>
          <a:xfrm>
            <a:off x="1216665" y="3189861"/>
            <a:ext cx="581869" cy="624339"/>
            <a:chOff x="5896030" y="2556761"/>
            <a:chExt cx="1012130" cy="1086004"/>
          </a:xfrm>
        </p:grpSpPr>
        <p:grpSp>
          <p:nvGrpSpPr>
            <p:cNvPr id="2048" name="Graphic 525">
              <a:extLst>
                <a:ext uri="{FF2B5EF4-FFF2-40B4-BE49-F238E27FC236}">
                  <a16:creationId xmlns:a16="http://schemas.microsoft.com/office/drawing/2014/main" id="{B2CEA206-2369-CD23-E2A1-1171D03D293B}"/>
                </a:ext>
              </a:extLst>
            </p:cNvPr>
            <p:cNvGrpSpPr/>
            <p:nvPr/>
          </p:nvGrpSpPr>
          <p:grpSpPr>
            <a:xfrm>
              <a:off x="6023467" y="2859788"/>
              <a:ext cx="884693" cy="703119"/>
              <a:chOff x="6023463" y="2859788"/>
              <a:chExt cx="884693" cy="703119"/>
            </a:xfrm>
            <a:solidFill>
              <a:srgbClr val="FCC015"/>
            </a:solidFill>
          </p:grpSpPr>
          <p:sp>
            <p:nvSpPr>
              <p:cNvPr id="2055" name="Freeform: Shape 536">
                <a:extLst>
                  <a:ext uri="{FF2B5EF4-FFF2-40B4-BE49-F238E27FC236}">
                    <a16:creationId xmlns:a16="http://schemas.microsoft.com/office/drawing/2014/main" id="{D9139C95-3BDF-AD9B-CB0B-F8B09044DFAD}"/>
                  </a:ext>
                </a:extLst>
              </p:cNvPr>
              <p:cNvSpPr/>
              <p:nvPr/>
            </p:nvSpPr>
            <p:spPr>
              <a:xfrm>
                <a:off x="6041572" y="2859788"/>
                <a:ext cx="456351" cy="48291"/>
              </a:xfrm>
              <a:custGeom>
                <a:avLst/>
                <a:gdLst>
                  <a:gd name="connsiteX0" fmla="*/ 0 w 456351"/>
                  <a:gd name="connsiteY0" fmla="*/ 0 h 48291"/>
                  <a:gd name="connsiteX1" fmla="*/ 456351 w 456351"/>
                  <a:gd name="connsiteY1" fmla="*/ 0 h 48291"/>
                  <a:gd name="connsiteX2" fmla="*/ 456351 w 456351"/>
                  <a:gd name="connsiteY2" fmla="*/ 48291 h 48291"/>
                  <a:gd name="connsiteX3" fmla="*/ 0 w 456351"/>
                  <a:gd name="connsiteY3" fmla="*/ 48291 h 4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6351" h="48291">
                    <a:moveTo>
                      <a:pt x="0" y="0"/>
                    </a:moveTo>
                    <a:lnTo>
                      <a:pt x="456351" y="0"/>
                    </a:lnTo>
                    <a:lnTo>
                      <a:pt x="456351" y="48291"/>
                    </a:lnTo>
                    <a:lnTo>
                      <a:pt x="0" y="48291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24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57" name="Freeform: Shape 537">
                <a:extLst>
                  <a:ext uri="{FF2B5EF4-FFF2-40B4-BE49-F238E27FC236}">
                    <a16:creationId xmlns:a16="http://schemas.microsoft.com/office/drawing/2014/main" id="{FC86D3BD-F13F-E17A-5B63-29A726A714A6}"/>
                  </a:ext>
                </a:extLst>
              </p:cNvPr>
              <p:cNvSpPr/>
              <p:nvPr/>
            </p:nvSpPr>
            <p:spPr>
              <a:xfrm>
                <a:off x="6023463" y="3198067"/>
                <a:ext cx="650198" cy="164189"/>
              </a:xfrm>
              <a:custGeom>
                <a:avLst/>
                <a:gdLst>
                  <a:gd name="connsiteX0" fmla="*/ 347938 w 650198"/>
                  <a:gd name="connsiteY0" fmla="*/ 48050 h 164189"/>
                  <a:gd name="connsiteX1" fmla="*/ 593981 w 650198"/>
                  <a:gd name="connsiteY1" fmla="*/ 48050 h 164189"/>
                  <a:gd name="connsiteX2" fmla="*/ 600742 w 650198"/>
                  <a:gd name="connsiteY2" fmla="*/ 51913 h 164189"/>
                  <a:gd name="connsiteX3" fmla="*/ 600983 w 650198"/>
                  <a:gd name="connsiteY3" fmla="*/ 59881 h 164189"/>
                  <a:gd name="connsiteX4" fmla="*/ 596396 w 650198"/>
                  <a:gd name="connsiteY4" fmla="*/ 63986 h 164189"/>
                  <a:gd name="connsiteX5" fmla="*/ 433413 w 650198"/>
                  <a:gd name="connsiteY5" fmla="*/ 118313 h 164189"/>
                  <a:gd name="connsiteX6" fmla="*/ 448625 w 650198"/>
                  <a:gd name="connsiteY6" fmla="*/ 164190 h 164189"/>
                  <a:gd name="connsiteX7" fmla="*/ 611607 w 650198"/>
                  <a:gd name="connsiteY7" fmla="*/ 109862 h 164189"/>
                  <a:gd name="connsiteX8" fmla="*/ 644204 w 650198"/>
                  <a:gd name="connsiteY8" fmla="*/ 81612 h 164189"/>
                  <a:gd name="connsiteX9" fmla="*/ 641789 w 650198"/>
                  <a:gd name="connsiteY9" fmla="*/ 26802 h 164189"/>
                  <a:gd name="connsiteX10" fmla="*/ 593740 w 650198"/>
                  <a:gd name="connsiteY10" fmla="*/ 0 h 164189"/>
                  <a:gd name="connsiteX11" fmla="*/ 347696 w 650198"/>
                  <a:gd name="connsiteY11" fmla="*/ 0 h 164189"/>
                  <a:gd name="connsiteX12" fmla="*/ 175780 w 650198"/>
                  <a:gd name="connsiteY12" fmla="*/ 31872 h 164189"/>
                  <a:gd name="connsiteX13" fmla="*/ 0 w 650198"/>
                  <a:gd name="connsiteY13" fmla="*/ 119762 h 164189"/>
                  <a:gd name="connsiteX14" fmla="*/ 21490 w 650198"/>
                  <a:gd name="connsiteY14" fmla="*/ 162983 h 164189"/>
                  <a:gd name="connsiteX15" fmla="*/ 197269 w 650198"/>
                  <a:gd name="connsiteY15" fmla="*/ 75093 h 164189"/>
                  <a:gd name="connsiteX16" fmla="*/ 347455 w 650198"/>
                  <a:gd name="connsiteY16" fmla="*/ 48291 h 164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0198" h="164189">
                    <a:moveTo>
                      <a:pt x="347938" y="48050"/>
                    </a:moveTo>
                    <a:lnTo>
                      <a:pt x="593981" y="48050"/>
                    </a:lnTo>
                    <a:cubicBezTo>
                      <a:pt x="597844" y="48050"/>
                      <a:pt x="600017" y="50464"/>
                      <a:pt x="600742" y="51913"/>
                    </a:cubicBezTo>
                    <a:cubicBezTo>
                      <a:pt x="601708" y="53362"/>
                      <a:pt x="602915" y="56259"/>
                      <a:pt x="600983" y="59881"/>
                    </a:cubicBezTo>
                    <a:cubicBezTo>
                      <a:pt x="600017" y="61813"/>
                      <a:pt x="598327" y="63261"/>
                      <a:pt x="596396" y="63986"/>
                    </a:cubicBezTo>
                    <a:lnTo>
                      <a:pt x="433413" y="118313"/>
                    </a:lnTo>
                    <a:lnTo>
                      <a:pt x="448625" y="164190"/>
                    </a:lnTo>
                    <a:lnTo>
                      <a:pt x="611607" y="109862"/>
                    </a:lnTo>
                    <a:cubicBezTo>
                      <a:pt x="625612" y="105275"/>
                      <a:pt x="637443" y="94892"/>
                      <a:pt x="644204" y="81612"/>
                    </a:cubicBezTo>
                    <a:cubicBezTo>
                      <a:pt x="652896" y="63986"/>
                      <a:pt x="652172" y="43462"/>
                      <a:pt x="641789" y="26802"/>
                    </a:cubicBezTo>
                    <a:cubicBezTo>
                      <a:pt x="631407" y="10141"/>
                      <a:pt x="613539" y="0"/>
                      <a:pt x="593740" y="0"/>
                    </a:cubicBezTo>
                    <a:lnTo>
                      <a:pt x="347696" y="0"/>
                    </a:lnTo>
                    <a:cubicBezTo>
                      <a:pt x="302061" y="0"/>
                      <a:pt x="239524" y="0"/>
                      <a:pt x="175780" y="31872"/>
                    </a:cubicBezTo>
                    <a:lnTo>
                      <a:pt x="0" y="119762"/>
                    </a:lnTo>
                    <a:lnTo>
                      <a:pt x="21490" y="162983"/>
                    </a:lnTo>
                    <a:lnTo>
                      <a:pt x="197269" y="75093"/>
                    </a:lnTo>
                    <a:cubicBezTo>
                      <a:pt x="250631" y="48291"/>
                      <a:pt x="304476" y="48291"/>
                      <a:pt x="347455" y="482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4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58" name="Freeform: Shape 538">
                <a:extLst>
                  <a:ext uri="{FF2B5EF4-FFF2-40B4-BE49-F238E27FC236}">
                    <a16:creationId xmlns:a16="http://schemas.microsoft.com/office/drawing/2014/main" id="{0055BD97-18F7-A61F-72B6-4ED050C26CE5}"/>
                  </a:ext>
                </a:extLst>
              </p:cNvPr>
              <p:cNvSpPr/>
              <p:nvPr/>
            </p:nvSpPr>
            <p:spPr>
              <a:xfrm>
                <a:off x="6117872" y="2937245"/>
                <a:ext cx="790284" cy="625661"/>
              </a:xfrm>
              <a:custGeom>
                <a:avLst/>
                <a:gdLst>
                  <a:gd name="connsiteX0" fmla="*/ 768795 w 790284"/>
                  <a:gd name="connsiteY0" fmla="*/ 10674 h 625661"/>
                  <a:gd name="connsiteX1" fmla="*/ 721953 w 790284"/>
                  <a:gd name="connsiteY1" fmla="*/ 2223 h 625661"/>
                  <a:gd name="connsiteX2" fmla="*/ 624646 w 790284"/>
                  <a:gd name="connsiteY2" fmla="*/ 167861 h 625661"/>
                  <a:gd name="connsiteX3" fmla="*/ 624646 w 790284"/>
                  <a:gd name="connsiteY3" fmla="*/ 284967 h 625661"/>
                  <a:gd name="connsiteX4" fmla="*/ 672937 w 790284"/>
                  <a:gd name="connsiteY4" fmla="*/ 284967 h 625661"/>
                  <a:gd name="connsiteX5" fmla="*/ 672937 w 790284"/>
                  <a:gd name="connsiteY5" fmla="*/ 167861 h 625661"/>
                  <a:gd name="connsiteX6" fmla="*/ 735474 w 790284"/>
                  <a:gd name="connsiteY6" fmla="*/ 48582 h 625661"/>
                  <a:gd name="connsiteX7" fmla="*/ 739820 w 790284"/>
                  <a:gd name="connsiteY7" fmla="*/ 49307 h 625661"/>
                  <a:gd name="connsiteX8" fmla="*/ 741993 w 790284"/>
                  <a:gd name="connsiteY8" fmla="*/ 53653 h 625661"/>
                  <a:gd name="connsiteX9" fmla="*/ 741993 w 790284"/>
                  <a:gd name="connsiteY9" fmla="*/ 295109 h 625661"/>
                  <a:gd name="connsiteX10" fmla="*/ 714709 w 790284"/>
                  <a:gd name="connsiteY10" fmla="*/ 360785 h 625661"/>
                  <a:gd name="connsiteX11" fmla="*/ 607503 w 790284"/>
                  <a:gd name="connsiteY11" fmla="*/ 467749 h 625661"/>
                  <a:gd name="connsiteX12" fmla="*/ 541827 w 790284"/>
                  <a:gd name="connsiteY12" fmla="*/ 495034 h 625661"/>
                  <a:gd name="connsiteX13" fmla="*/ 174573 w 790284"/>
                  <a:gd name="connsiteY13" fmla="*/ 495034 h 625661"/>
                  <a:gd name="connsiteX14" fmla="*/ 0 w 790284"/>
                  <a:gd name="connsiteY14" fmla="*/ 582441 h 625661"/>
                  <a:gd name="connsiteX15" fmla="*/ 21490 w 790284"/>
                  <a:gd name="connsiteY15" fmla="*/ 625662 h 625661"/>
                  <a:gd name="connsiteX16" fmla="*/ 185921 w 790284"/>
                  <a:gd name="connsiteY16" fmla="*/ 543325 h 625661"/>
                  <a:gd name="connsiteX17" fmla="*/ 541827 w 790284"/>
                  <a:gd name="connsiteY17" fmla="*/ 543325 h 625661"/>
                  <a:gd name="connsiteX18" fmla="*/ 641789 w 790284"/>
                  <a:gd name="connsiteY18" fmla="*/ 502036 h 625661"/>
                  <a:gd name="connsiteX19" fmla="*/ 748754 w 790284"/>
                  <a:gd name="connsiteY19" fmla="*/ 394830 h 625661"/>
                  <a:gd name="connsiteX20" fmla="*/ 790285 w 790284"/>
                  <a:gd name="connsiteY20" fmla="*/ 295109 h 625661"/>
                  <a:gd name="connsiteX21" fmla="*/ 790285 w 790284"/>
                  <a:gd name="connsiteY21" fmla="*/ 53653 h 625661"/>
                  <a:gd name="connsiteX22" fmla="*/ 768795 w 790284"/>
                  <a:gd name="connsiteY22" fmla="*/ 10674 h 625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0284" h="625661">
                    <a:moveTo>
                      <a:pt x="768795" y="10674"/>
                    </a:moveTo>
                    <a:cubicBezTo>
                      <a:pt x="755274" y="533"/>
                      <a:pt x="738130" y="-2606"/>
                      <a:pt x="721953" y="2223"/>
                    </a:cubicBezTo>
                    <a:cubicBezTo>
                      <a:pt x="685734" y="12605"/>
                      <a:pt x="624646" y="48099"/>
                      <a:pt x="624646" y="167861"/>
                    </a:cubicBezTo>
                    <a:lnTo>
                      <a:pt x="624646" y="284967"/>
                    </a:lnTo>
                    <a:lnTo>
                      <a:pt x="672937" y="284967"/>
                    </a:lnTo>
                    <a:lnTo>
                      <a:pt x="672937" y="167861"/>
                    </a:lnTo>
                    <a:cubicBezTo>
                      <a:pt x="672937" y="121743"/>
                      <a:pt x="683803" y="63552"/>
                      <a:pt x="735474" y="48582"/>
                    </a:cubicBezTo>
                    <a:cubicBezTo>
                      <a:pt x="737406" y="47858"/>
                      <a:pt x="738855" y="48582"/>
                      <a:pt x="739820" y="49307"/>
                    </a:cubicBezTo>
                    <a:cubicBezTo>
                      <a:pt x="740545" y="49789"/>
                      <a:pt x="741993" y="51238"/>
                      <a:pt x="741993" y="53653"/>
                    </a:cubicBezTo>
                    <a:lnTo>
                      <a:pt x="741993" y="295109"/>
                    </a:lnTo>
                    <a:cubicBezTo>
                      <a:pt x="741993" y="319737"/>
                      <a:pt x="732094" y="343158"/>
                      <a:pt x="714709" y="360785"/>
                    </a:cubicBezTo>
                    <a:lnTo>
                      <a:pt x="607503" y="467749"/>
                    </a:lnTo>
                    <a:cubicBezTo>
                      <a:pt x="590359" y="485134"/>
                      <a:pt x="566214" y="495034"/>
                      <a:pt x="541827" y="495034"/>
                    </a:cubicBezTo>
                    <a:lnTo>
                      <a:pt x="174573" y="495034"/>
                    </a:lnTo>
                    <a:lnTo>
                      <a:pt x="0" y="582441"/>
                    </a:lnTo>
                    <a:lnTo>
                      <a:pt x="21490" y="625662"/>
                    </a:lnTo>
                    <a:lnTo>
                      <a:pt x="185921" y="543325"/>
                    </a:lnTo>
                    <a:lnTo>
                      <a:pt x="541827" y="543325"/>
                    </a:lnTo>
                    <a:cubicBezTo>
                      <a:pt x="579494" y="543325"/>
                      <a:pt x="614988" y="528596"/>
                      <a:pt x="641789" y="502036"/>
                    </a:cubicBezTo>
                    <a:lnTo>
                      <a:pt x="748754" y="394830"/>
                    </a:lnTo>
                    <a:cubicBezTo>
                      <a:pt x="775556" y="368270"/>
                      <a:pt x="790285" y="332776"/>
                      <a:pt x="790285" y="295109"/>
                    </a:cubicBezTo>
                    <a:lnTo>
                      <a:pt x="790285" y="53653"/>
                    </a:lnTo>
                    <a:cubicBezTo>
                      <a:pt x="790285" y="36509"/>
                      <a:pt x="782317" y="20815"/>
                      <a:pt x="768795" y="10674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24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049" name="Graphic 525">
              <a:extLst>
                <a:ext uri="{FF2B5EF4-FFF2-40B4-BE49-F238E27FC236}">
                  <a16:creationId xmlns:a16="http://schemas.microsoft.com/office/drawing/2014/main" id="{7BE0C9F6-2EAB-6DD8-3356-2B6471BFD954}"/>
                </a:ext>
              </a:extLst>
            </p:cNvPr>
            <p:cNvGrpSpPr/>
            <p:nvPr/>
          </p:nvGrpSpPr>
          <p:grpSpPr>
            <a:xfrm>
              <a:off x="5896030" y="2556761"/>
              <a:ext cx="741213" cy="1086004"/>
              <a:chOff x="5896030" y="2556761"/>
              <a:chExt cx="741213" cy="1086004"/>
            </a:xfrm>
            <a:solidFill>
              <a:srgbClr val="1434CB"/>
            </a:solidFill>
          </p:grpSpPr>
          <p:sp>
            <p:nvSpPr>
              <p:cNvPr id="2051" name="Freeform: Shape 534">
                <a:extLst>
                  <a:ext uri="{FF2B5EF4-FFF2-40B4-BE49-F238E27FC236}">
                    <a16:creationId xmlns:a16="http://schemas.microsoft.com/office/drawing/2014/main" id="{7F1CB415-BD0B-67CA-8DC8-D2283B7CD988}"/>
                  </a:ext>
                </a:extLst>
              </p:cNvPr>
              <p:cNvSpPr/>
              <p:nvPr/>
            </p:nvSpPr>
            <p:spPr>
              <a:xfrm>
                <a:off x="5902252" y="2556761"/>
                <a:ext cx="734991" cy="506091"/>
              </a:xfrm>
              <a:custGeom>
                <a:avLst/>
                <a:gdLst>
                  <a:gd name="connsiteX0" fmla="*/ 688149 w 734991"/>
                  <a:gd name="connsiteY0" fmla="*/ 0 h 506091"/>
                  <a:gd name="connsiteX1" fmla="*/ 46842 w 734991"/>
                  <a:gd name="connsiteY1" fmla="*/ 0 h 506091"/>
                  <a:gd name="connsiteX2" fmla="*/ 0 w 734991"/>
                  <a:gd name="connsiteY2" fmla="*/ 48050 h 506091"/>
                  <a:gd name="connsiteX3" fmla="*/ 0 w 734991"/>
                  <a:gd name="connsiteY3" fmla="*/ 458042 h 506091"/>
                  <a:gd name="connsiteX4" fmla="*/ 46842 w 734991"/>
                  <a:gd name="connsiteY4" fmla="*/ 506091 h 506091"/>
                  <a:gd name="connsiteX5" fmla="*/ 688149 w 734991"/>
                  <a:gd name="connsiteY5" fmla="*/ 506091 h 506091"/>
                  <a:gd name="connsiteX6" fmla="*/ 734991 w 734991"/>
                  <a:gd name="connsiteY6" fmla="*/ 458042 h 506091"/>
                  <a:gd name="connsiteX7" fmla="*/ 734991 w 734991"/>
                  <a:gd name="connsiteY7" fmla="*/ 48050 h 506091"/>
                  <a:gd name="connsiteX8" fmla="*/ 688149 w 734991"/>
                  <a:gd name="connsiteY8" fmla="*/ 0 h 506091"/>
                  <a:gd name="connsiteX9" fmla="*/ 686700 w 734991"/>
                  <a:gd name="connsiteY9" fmla="*/ 457800 h 506091"/>
                  <a:gd name="connsiteX10" fmla="*/ 48291 w 734991"/>
                  <a:gd name="connsiteY10" fmla="*/ 457800 h 506091"/>
                  <a:gd name="connsiteX11" fmla="*/ 46842 w 734991"/>
                  <a:gd name="connsiteY11" fmla="*/ 48291 h 506091"/>
                  <a:gd name="connsiteX12" fmla="*/ 686700 w 734991"/>
                  <a:gd name="connsiteY12" fmla="*/ 48291 h 506091"/>
                  <a:gd name="connsiteX13" fmla="*/ 686700 w 734991"/>
                  <a:gd name="connsiteY13" fmla="*/ 457800 h 50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4991" h="506091">
                    <a:moveTo>
                      <a:pt x="688149" y="0"/>
                    </a:moveTo>
                    <a:lnTo>
                      <a:pt x="46842" y="0"/>
                    </a:lnTo>
                    <a:cubicBezTo>
                      <a:pt x="21007" y="0"/>
                      <a:pt x="0" y="21490"/>
                      <a:pt x="0" y="48050"/>
                    </a:cubicBezTo>
                    <a:lnTo>
                      <a:pt x="0" y="458042"/>
                    </a:lnTo>
                    <a:cubicBezTo>
                      <a:pt x="0" y="484602"/>
                      <a:pt x="21007" y="506091"/>
                      <a:pt x="46842" y="506091"/>
                    </a:cubicBezTo>
                    <a:lnTo>
                      <a:pt x="688149" y="506091"/>
                    </a:lnTo>
                    <a:cubicBezTo>
                      <a:pt x="713985" y="506091"/>
                      <a:pt x="734991" y="484602"/>
                      <a:pt x="734991" y="458042"/>
                    </a:cubicBezTo>
                    <a:lnTo>
                      <a:pt x="734991" y="48050"/>
                    </a:lnTo>
                    <a:cubicBezTo>
                      <a:pt x="734991" y="21490"/>
                      <a:pt x="713985" y="0"/>
                      <a:pt x="688149" y="0"/>
                    </a:cubicBezTo>
                    <a:close/>
                    <a:moveTo>
                      <a:pt x="686700" y="457800"/>
                    </a:moveTo>
                    <a:lnTo>
                      <a:pt x="48291" y="457800"/>
                    </a:lnTo>
                    <a:lnTo>
                      <a:pt x="46842" y="48291"/>
                    </a:lnTo>
                    <a:lnTo>
                      <a:pt x="686700" y="48291"/>
                    </a:lnTo>
                    <a:lnTo>
                      <a:pt x="686700" y="457800"/>
                    </a:lnTo>
                    <a:close/>
                  </a:path>
                </a:pathLst>
              </a:custGeom>
              <a:solidFill>
                <a:schemeClr val="bg1"/>
              </a:solidFill>
              <a:ln w="24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53" name="Freeform: Shape 535">
                <a:extLst>
                  <a:ext uri="{FF2B5EF4-FFF2-40B4-BE49-F238E27FC236}">
                    <a16:creationId xmlns:a16="http://schemas.microsoft.com/office/drawing/2014/main" id="{C6BA5BE8-9713-7B8D-CE8F-C747BFF44889}"/>
                  </a:ext>
                </a:extLst>
              </p:cNvPr>
              <p:cNvSpPr/>
              <p:nvPr/>
            </p:nvSpPr>
            <p:spPr>
              <a:xfrm rot="-1594200">
                <a:off x="5981339" y="3259861"/>
                <a:ext cx="48291" cy="392848"/>
              </a:xfrm>
              <a:custGeom>
                <a:avLst/>
                <a:gdLst>
                  <a:gd name="connsiteX0" fmla="*/ 0 w 48291"/>
                  <a:gd name="connsiteY0" fmla="*/ 0 h 392848"/>
                  <a:gd name="connsiteX1" fmla="*/ 48291 w 48291"/>
                  <a:gd name="connsiteY1" fmla="*/ 0 h 392848"/>
                  <a:gd name="connsiteX2" fmla="*/ 48291 w 48291"/>
                  <a:gd name="connsiteY2" fmla="*/ 392849 h 392848"/>
                  <a:gd name="connsiteX3" fmla="*/ 0 w 48291"/>
                  <a:gd name="connsiteY3" fmla="*/ 392849 h 392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91" h="392848">
                    <a:moveTo>
                      <a:pt x="0" y="0"/>
                    </a:moveTo>
                    <a:lnTo>
                      <a:pt x="48291" y="0"/>
                    </a:lnTo>
                    <a:lnTo>
                      <a:pt x="48291" y="392849"/>
                    </a:lnTo>
                    <a:lnTo>
                      <a:pt x="0" y="39284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24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2059" name="Isosceles Triangle 2058">
            <a:extLst>
              <a:ext uri="{FF2B5EF4-FFF2-40B4-BE49-F238E27FC236}">
                <a16:creationId xmlns:a16="http://schemas.microsoft.com/office/drawing/2014/main" id="{CFB9E4E0-1302-C54A-5143-E762859D7B3D}"/>
              </a:ext>
            </a:extLst>
          </p:cNvPr>
          <p:cNvSpPr/>
          <p:nvPr/>
        </p:nvSpPr>
        <p:spPr>
          <a:xfrm>
            <a:off x="2887386" y="2337675"/>
            <a:ext cx="171450" cy="10348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0" name="Isosceles Triangle 2059">
            <a:extLst>
              <a:ext uri="{FF2B5EF4-FFF2-40B4-BE49-F238E27FC236}">
                <a16:creationId xmlns:a16="http://schemas.microsoft.com/office/drawing/2014/main" id="{5C3E9D36-C417-CA52-1E84-B0339F4B656F}"/>
              </a:ext>
            </a:extLst>
          </p:cNvPr>
          <p:cNvSpPr/>
          <p:nvPr/>
        </p:nvSpPr>
        <p:spPr>
          <a:xfrm>
            <a:off x="2887386" y="3312329"/>
            <a:ext cx="171450" cy="10348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B271223E-2250-9B9E-ED0B-C12E4150FF23}"/>
              </a:ext>
            </a:extLst>
          </p:cNvPr>
          <p:cNvGrpSpPr/>
          <p:nvPr/>
        </p:nvGrpSpPr>
        <p:grpSpPr>
          <a:xfrm>
            <a:off x="1368003" y="5271203"/>
            <a:ext cx="2432472" cy="215444"/>
            <a:chOff x="9036501" y="6360400"/>
            <a:chExt cx="2432472" cy="215444"/>
          </a:xfrm>
        </p:grpSpPr>
        <p:sp>
          <p:nvSpPr>
            <p:cNvPr id="2062" name="TextBox 2061">
              <a:extLst>
                <a:ext uri="{FF2B5EF4-FFF2-40B4-BE49-F238E27FC236}">
                  <a16:creationId xmlns:a16="http://schemas.microsoft.com/office/drawing/2014/main" id="{BFAC3FAD-554D-66AE-5382-6535B6849600}"/>
                </a:ext>
              </a:extLst>
            </p:cNvPr>
            <p:cNvSpPr txBox="1"/>
            <p:nvPr/>
          </p:nvSpPr>
          <p:spPr>
            <a:xfrm>
              <a:off x="9122265" y="6360400"/>
              <a:ext cx="234670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</a:rPr>
                <a:t>Significant difference between  2025 vs. 2024</a:t>
              </a:r>
              <a:endParaRPr lang="en-CA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063" name="Isosceles Triangle 2062">
              <a:extLst>
                <a:ext uri="{FF2B5EF4-FFF2-40B4-BE49-F238E27FC236}">
                  <a16:creationId xmlns:a16="http://schemas.microsoft.com/office/drawing/2014/main" id="{54889F7E-FCB9-265D-52D3-CD87D86B8B98}"/>
                </a:ext>
              </a:extLst>
            </p:cNvPr>
            <p:cNvSpPr/>
            <p:nvPr/>
          </p:nvSpPr>
          <p:spPr>
            <a:xfrm>
              <a:off x="9036501" y="6416130"/>
              <a:ext cx="124680" cy="9539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75AA0C6A-3FD8-06BB-50B7-1945C1FF609D}"/>
              </a:ext>
            </a:extLst>
          </p:cNvPr>
          <p:cNvSpPr/>
          <p:nvPr/>
        </p:nvSpPr>
        <p:spPr>
          <a:xfrm>
            <a:off x="854726" y="1828606"/>
            <a:ext cx="95820" cy="3818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Slide Number Placeholder 5">
            <a:extLst>
              <a:ext uri="{FF2B5EF4-FFF2-40B4-BE49-F238E27FC236}">
                <a16:creationId xmlns:a16="http://schemas.microsoft.com/office/drawing/2014/main" id="{DB1724D0-228D-B590-9AE8-C80C34EDC2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28866" y="6356350"/>
            <a:ext cx="524933" cy="365125"/>
          </a:xfrm>
        </p:spPr>
        <p:txBody>
          <a:bodyPr/>
          <a:lstStyle/>
          <a:p>
            <a:fld id="{236E9356-C1D3-4312-955F-B5409A2162F2}" type="slidenum">
              <a:rPr lang="en-US" b="1" smtClean="0">
                <a:latin typeface="+mj-lt"/>
              </a:rPr>
              <a:t>20</a:t>
            </a:fld>
            <a:endParaRPr lang="en-US" b="1" dirty="0">
              <a:latin typeface="+mj-lt"/>
            </a:endParaRPr>
          </a:p>
        </p:txBody>
      </p:sp>
      <p:sp>
        <p:nvSpPr>
          <p:cNvPr id="2066" name="TextBox 2065">
            <a:extLst>
              <a:ext uri="{FF2B5EF4-FFF2-40B4-BE49-F238E27FC236}">
                <a16:creationId xmlns:a16="http://schemas.microsoft.com/office/drawing/2014/main" id="{C5DCB00F-BF4C-36BA-4CDF-202EAF687276}"/>
              </a:ext>
            </a:extLst>
          </p:cNvPr>
          <p:cNvSpPr txBox="1"/>
          <p:nvPr/>
        </p:nvSpPr>
        <p:spPr>
          <a:xfrm>
            <a:off x="9304614" y="85725"/>
            <a:ext cx="2842222" cy="251927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r>
              <a:rPr lang="en-US" b="1" dirty="0"/>
              <a:t>Tips: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a relevant hi-res picture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meaningful icons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Make #s BIG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Show up to 4 stats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shading to key areas to bring it to life</a:t>
            </a:r>
          </a:p>
        </p:txBody>
      </p:sp>
    </p:spTree>
    <p:extLst>
      <p:ext uri="{BB962C8B-B14F-4D97-AF65-F5344CB8AC3E}">
        <p14:creationId xmlns:p14="http://schemas.microsoft.com/office/powerpoint/2010/main" val="23741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CE0B57-85FB-5B16-B660-51FAEF394E9D}"/>
              </a:ext>
            </a:extLst>
          </p:cNvPr>
          <p:cNvSpPr/>
          <p:nvPr/>
        </p:nvSpPr>
        <p:spPr>
          <a:xfrm>
            <a:off x="0" y="3584870"/>
            <a:ext cx="12192000" cy="2771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A94061-1DF0-C17C-B21E-7B097A77DE8A}"/>
              </a:ext>
            </a:extLst>
          </p:cNvPr>
          <p:cNvSpPr/>
          <p:nvPr/>
        </p:nvSpPr>
        <p:spPr>
          <a:xfrm>
            <a:off x="0" y="0"/>
            <a:ext cx="12192000" cy="3584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89CADE0-CC6E-0A96-D052-8635B5B2CC81}"/>
              </a:ext>
            </a:extLst>
          </p:cNvPr>
          <p:cNvSpPr txBox="1">
            <a:spLocks/>
          </p:cNvSpPr>
          <p:nvPr/>
        </p:nvSpPr>
        <p:spPr>
          <a:xfrm>
            <a:off x="1162408" y="461590"/>
            <a:ext cx="10515600" cy="102779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Create </a:t>
            </a:r>
            <a:r>
              <a:rPr lang="en-US" sz="2200" b="1" u="sng" dirty="0">
                <a:solidFill>
                  <a:schemeClr val="bg1"/>
                </a:solidFill>
              </a:rPr>
              <a:t>up to</a:t>
            </a:r>
            <a:r>
              <a:rPr lang="en-US" sz="2200" b="1" dirty="0">
                <a:solidFill>
                  <a:schemeClr val="bg1"/>
                </a:solidFill>
              </a:rPr>
              <a:t> 5 “buckets” for </a:t>
            </a: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high-level themes.</a:t>
            </a:r>
          </a:p>
          <a:p>
            <a:pPr marL="228600" indent="-2286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Lead with “action” words </a:t>
            </a:r>
            <a:r>
              <a:rPr lang="en-US" sz="2200" b="1" dirty="0">
                <a:solidFill>
                  <a:schemeClr val="bg1"/>
                </a:solidFill>
              </a:rPr>
              <a:t>to make it actionable, and follow with quick facts. </a:t>
            </a:r>
          </a:p>
          <a:p>
            <a:pPr marL="228600" indent="-2286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These can be used for coding open-ends, executive summary, or next steps, etc.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7606995-10E9-7A96-ADAC-441B1A4555B8}"/>
              </a:ext>
            </a:extLst>
          </p:cNvPr>
          <p:cNvSpPr/>
          <p:nvPr/>
        </p:nvSpPr>
        <p:spPr>
          <a:xfrm>
            <a:off x="1168867" y="2346239"/>
            <a:ext cx="2274084" cy="3344630"/>
          </a:xfrm>
          <a:prstGeom prst="roundRect">
            <a:avLst>
              <a:gd name="adj" fmla="val 9744"/>
            </a:avLst>
          </a:prstGeom>
          <a:solidFill>
            <a:srgbClr val="FFFFFF"/>
          </a:solidFill>
          <a:ln w="31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isa Dialect Regular"/>
              <a:ea typeface="+mn-ea"/>
              <a:cs typeface="+mn-cs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6942096-B88D-E09E-6473-E425ACA65664}"/>
              </a:ext>
            </a:extLst>
          </p:cNvPr>
          <p:cNvSpPr txBox="1">
            <a:spLocks/>
          </p:cNvSpPr>
          <p:nvPr/>
        </p:nvSpPr>
        <p:spPr>
          <a:xfrm>
            <a:off x="1413496" y="2677819"/>
            <a:ext cx="1784826" cy="84183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172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3" indent="-228543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260" indent="-228543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765" indent="-280918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3205" indent="-290441" algn="l" defTabSz="914172" rtl="0" eaLnBrk="1" latinLnBrk="0" hangingPunct="1">
              <a:lnSpc>
                <a:spcPct val="100000"/>
              </a:lnSpc>
              <a:spcBef>
                <a:spcPts val="500"/>
              </a:spcBef>
              <a:buFont typeface="Visa Dialect Regular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14" indent="0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isa Dialect Regular" pitchFamily="2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Gen Zs with High </a:t>
            </a:r>
          </a:p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isa Dialect Regular" pitchFamily="2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Sign-up Offers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F62436B-DADD-CE26-7F5E-4952B494B2B2}"/>
              </a:ext>
            </a:extLst>
          </p:cNvPr>
          <p:cNvSpPr txBox="1">
            <a:spLocks/>
          </p:cNvSpPr>
          <p:nvPr/>
        </p:nvSpPr>
        <p:spPr>
          <a:xfrm>
            <a:off x="1168866" y="3570929"/>
            <a:ext cx="2274083" cy="975497"/>
          </a:xfrm>
          <a:prstGeom prst="rect">
            <a:avLst/>
          </a:prstGeom>
        </p:spPr>
        <p:txBody>
          <a:bodyPr/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172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3" indent="-228543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260" indent="-228543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765" indent="-280918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3205" indent="-290441" algn="l" defTabSz="914172" rtl="0" eaLnBrk="1" latinLnBrk="0" hangingPunct="1">
              <a:lnSpc>
                <a:spcPct val="100000"/>
              </a:lnSpc>
              <a:spcBef>
                <a:spcPts val="500"/>
              </a:spcBef>
              <a:buFont typeface="Visa Dialect Regular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14" indent="0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  <a:latin typeface="+mn-lt"/>
              </a:rPr>
              <a:t>90% of Gen Zs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+mn-lt"/>
              </a:rPr>
              <a:t>would sign up for a new credit card with a significant sign-up offer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BC3599B-F185-A526-1A19-BCDFAF491F1F}"/>
              </a:ext>
            </a:extLst>
          </p:cNvPr>
          <p:cNvGrpSpPr/>
          <p:nvPr/>
        </p:nvGrpSpPr>
        <p:grpSpPr>
          <a:xfrm>
            <a:off x="1909513" y="1896290"/>
            <a:ext cx="795505" cy="738665"/>
            <a:chOff x="1909513" y="1896290"/>
            <a:chExt cx="795505" cy="73866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D7CC802-4CD0-D77D-0AA8-7D121D8C0747}"/>
                </a:ext>
              </a:extLst>
            </p:cNvPr>
            <p:cNvSpPr/>
            <p:nvPr/>
          </p:nvSpPr>
          <p:spPr>
            <a:xfrm>
              <a:off x="1909513" y="1896290"/>
              <a:ext cx="795505" cy="7386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106354A-FE10-F855-EA76-6BC231B5581B}"/>
                </a:ext>
              </a:extLst>
            </p:cNvPr>
            <p:cNvSpPr/>
            <p:nvPr/>
          </p:nvSpPr>
          <p:spPr>
            <a:xfrm>
              <a:off x="2177387" y="2113056"/>
              <a:ext cx="259816" cy="305135"/>
            </a:xfrm>
            <a:custGeom>
              <a:avLst/>
              <a:gdLst>
                <a:gd name="connsiteX0" fmla="*/ 1010210 w 1010209"/>
                <a:gd name="connsiteY0" fmla="*/ 1088135 h 1088135"/>
                <a:gd name="connsiteX1" fmla="*/ 932486 w 1010209"/>
                <a:gd name="connsiteY1" fmla="*/ 1088135 h 1088135"/>
                <a:gd name="connsiteX2" fmla="*/ 505105 w 1010209"/>
                <a:gd name="connsiteY2" fmla="*/ 660754 h 1088135"/>
                <a:gd name="connsiteX3" fmla="*/ 77724 w 1010209"/>
                <a:gd name="connsiteY3" fmla="*/ 1088135 h 1088135"/>
                <a:gd name="connsiteX4" fmla="*/ 0 w 1010209"/>
                <a:gd name="connsiteY4" fmla="*/ 1088135 h 1088135"/>
                <a:gd name="connsiteX5" fmla="*/ 505105 w 1010209"/>
                <a:gd name="connsiteY5" fmla="*/ 583030 h 1088135"/>
                <a:gd name="connsiteX6" fmla="*/ 1010210 w 1010209"/>
                <a:gd name="connsiteY6" fmla="*/ 1088135 h 1088135"/>
                <a:gd name="connsiteX7" fmla="*/ 738277 w 1010209"/>
                <a:gd name="connsiteY7" fmla="*/ 233172 h 1088135"/>
                <a:gd name="connsiteX8" fmla="*/ 505105 w 1010209"/>
                <a:gd name="connsiteY8" fmla="*/ 0 h 1088135"/>
                <a:gd name="connsiteX9" fmla="*/ 271933 w 1010209"/>
                <a:gd name="connsiteY9" fmla="*/ 233172 h 1088135"/>
                <a:gd name="connsiteX10" fmla="*/ 505105 w 1010209"/>
                <a:gd name="connsiteY10" fmla="*/ 466344 h 1088135"/>
                <a:gd name="connsiteX11" fmla="*/ 738277 w 1010209"/>
                <a:gd name="connsiteY11" fmla="*/ 233172 h 1088135"/>
                <a:gd name="connsiteX12" fmla="*/ 660553 w 1010209"/>
                <a:gd name="connsiteY12" fmla="*/ 233172 h 1088135"/>
                <a:gd name="connsiteX13" fmla="*/ 505105 w 1010209"/>
                <a:gd name="connsiteY13" fmla="*/ 388620 h 1088135"/>
                <a:gd name="connsiteX14" fmla="*/ 349657 w 1010209"/>
                <a:gd name="connsiteY14" fmla="*/ 233172 h 1088135"/>
                <a:gd name="connsiteX15" fmla="*/ 505105 w 1010209"/>
                <a:gd name="connsiteY15" fmla="*/ 77724 h 1088135"/>
                <a:gd name="connsiteX16" fmla="*/ 660553 w 1010209"/>
                <a:gd name="connsiteY16" fmla="*/ 233172 h 108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0209" h="1088135">
                  <a:moveTo>
                    <a:pt x="1010210" y="1088135"/>
                  </a:moveTo>
                  <a:lnTo>
                    <a:pt x="932486" y="1088135"/>
                  </a:lnTo>
                  <a:cubicBezTo>
                    <a:pt x="932486" y="852352"/>
                    <a:pt x="740687" y="660754"/>
                    <a:pt x="505105" y="660754"/>
                  </a:cubicBezTo>
                  <a:cubicBezTo>
                    <a:pt x="269523" y="660754"/>
                    <a:pt x="77724" y="852553"/>
                    <a:pt x="77724" y="1088135"/>
                  </a:cubicBezTo>
                  <a:lnTo>
                    <a:pt x="0" y="1088135"/>
                  </a:lnTo>
                  <a:cubicBezTo>
                    <a:pt x="0" y="809574"/>
                    <a:pt x="226544" y="583030"/>
                    <a:pt x="505105" y="583030"/>
                  </a:cubicBezTo>
                  <a:cubicBezTo>
                    <a:pt x="783666" y="583030"/>
                    <a:pt x="1010210" y="809574"/>
                    <a:pt x="1010210" y="1088135"/>
                  </a:cubicBezTo>
                  <a:close/>
                  <a:moveTo>
                    <a:pt x="738277" y="233172"/>
                  </a:moveTo>
                  <a:cubicBezTo>
                    <a:pt x="738277" y="104636"/>
                    <a:pt x="633641" y="0"/>
                    <a:pt x="505105" y="0"/>
                  </a:cubicBezTo>
                  <a:cubicBezTo>
                    <a:pt x="376569" y="0"/>
                    <a:pt x="271933" y="104636"/>
                    <a:pt x="271933" y="233172"/>
                  </a:cubicBezTo>
                  <a:cubicBezTo>
                    <a:pt x="271933" y="361708"/>
                    <a:pt x="376569" y="466344"/>
                    <a:pt x="505105" y="466344"/>
                  </a:cubicBezTo>
                  <a:cubicBezTo>
                    <a:pt x="633641" y="466344"/>
                    <a:pt x="738277" y="361708"/>
                    <a:pt x="738277" y="233172"/>
                  </a:cubicBezTo>
                  <a:close/>
                  <a:moveTo>
                    <a:pt x="660553" y="233172"/>
                  </a:moveTo>
                  <a:cubicBezTo>
                    <a:pt x="660553" y="318929"/>
                    <a:pt x="590862" y="388620"/>
                    <a:pt x="505105" y="388620"/>
                  </a:cubicBezTo>
                  <a:cubicBezTo>
                    <a:pt x="419348" y="388620"/>
                    <a:pt x="349657" y="318929"/>
                    <a:pt x="349657" y="233172"/>
                  </a:cubicBezTo>
                  <a:cubicBezTo>
                    <a:pt x="349657" y="147414"/>
                    <a:pt x="419348" y="77724"/>
                    <a:pt x="505105" y="77724"/>
                  </a:cubicBezTo>
                  <a:cubicBezTo>
                    <a:pt x="590862" y="77724"/>
                    <a:pt x="660553" y="147414"/>
                    <a:pt x="660553" y="233172"/>
                  </a:cubicBezTo>
                  <a:close/>
                </a:path>
              </a:pathLst>
            </a:custGeom>
            <a:solidFill>
              <a:schemeClr val="accent4"/>
            </a:solidFill>
            <a:ln w="200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F4663AC-951E-A487-2714-8850E343A486}"/>
                </a:ext>
              </a:extLst>
            </p:cNvPr>
            <p:cNvSpPr/>
            <p:nvPr/>
          </p:nvSpPr>
          <p:spPr>
            <a:xfrm>
              <a:off x="2067417" y="2167572"/>
              <a:ext cx="479704" cy="250618"/>
            </a:xfrm>
            <a:custGeom>
              <a:avLst/>
              <a:gdLst>
                <a:gd name="connsiteX0" fmla="*/ 349657 w 1865173"/>
                <a:gd name="connsiteY0" fmla="*/ 388419 h 893724"/>
                <a:gd name="connsiteX1" fmla="*/ 155448 w 1865173"/>
                <a:gd name="connsiteY1" fmla="*/ 194209 h 893724"/>
                <a:gd name="connsiteX2" fmla="*/ 349657 w 1865173"/>
                <a:gd name="connsiteY2" fmla="*/ 0 h 893724"/>
                <a:gd name="connsiteX3" fmla="*/ 543867 w 1865173"/>
                <a:gd name="connsiteY3" fmla="*/ 194209 h 893724"/>
                <a:gd name="connsiteX4" fmla="*/ 349657 w 1865173"/>
                <a:gd name="connsiteY4" fmla="*/ 388419 h 893724"/>
                <a:gd name="connsiteX5" fmla="*/ 349657 w 1865173"/>
                <a:gd name="connsiteY5" fmla="*/ 77523 h 893724"/>
                <a:gd name="connsiteX6" fmla="*/ 233172 w 1865173"/>
                <a:gd name="connsiteY6" fmla="*/ 194009 h 893724"/>
                <a:gd name="connsiteX7" fmla="*/ 349657 w 1865173"/>
                <a:gd name="connsiteY7" fmla="*/ 310494 h 893724"/>
                <a:gd name="connsiteX8" fmla="*/ 466143 w 1865173"/>
                <a:gd name="connsiteY8" fmla="*/ 194009 h 893724"/>
                <a:gd name="connsiteX9" fmla="*/ 349657 w 1865173"/>
                <a:gd name="connsiteY9" fmla="*/ 77523 h 893724"/>
                <a:gd name="connsiteX10" fmla="*/ 349657 w 1865173"/>
                <a:gd name="connsiteY10" fmla="*/ 621591 h 893724"/>
                <a:gd name="connsiteX11" fmla="*/ 413323 w 1865173"/>
                <a:gd name="connsiteY11" fmla="*/ 629423 h 893724"/>
                <a:gd name="connsiteX12" fmla="*/ 454494 w 1865173"/>
                <a:gd name="connsiteY12" fmla="*/ 560335 h 893724"/>
                <a:gd name="connsiteX13" fmla="*/ 349657 w 1865173"/>
                <a:gd name="connsiteY13" fmla="*/ 544068 h 893724"/>
                <a:gd name="connsiteX14" fmla="*/ 0 w 1865173"/>
                <a:gd name="connsiteY14" fmla="*/ 893725 h 893724"/>
                <a:gd name="connsiteX15" fmla="*/ 349657 w 1865173"/>
                <a:gd name="connsiteY15" fmla="*/ 893725 h 893724"/>
                <a:gd name="connsiteX16" fmla="*/ 355080 w 1865173"/>
                <a:gd name="connsiteY16" fmla="*/ 816001 h 893724"/>
                <a:gd name="connsiteX17" fmla="*/ 88971 w 1865173"/>
                <a:gd name="connsiteY17" fmla="*/ 816001 h 893724"/>
                <a:gd name="connsiteX18" fmla="*/ 349657 w 1865173"/>
                <a:gd name="connsiteY18" fmla="*/ 621791 h 893724"/>
                <a:gd name="connsiteX19" fmla="*/ 1515516 w 1865173"/>
                <a:gd name="connsiteY19" fmla="*/ 388419 h 893724"/>
                <a:gd name="connsiteX20" fmla="*/ 1321307 w 1865173"/>
                <a:gd name="connsiteY20" fmla="*/ 194209 h 893724"/>
                <a:gd name="connsiteX21" fmla="*/ 1515516 w 1865173"/>
                <a:gd name="connsiteY21" fmla="*/ 0 h 893724"/>
                <a:gd name="connsiteX22" fmla="*/ 1709725 w 1865173"/>
                <a:gd name="connsiteY22" fmla="*/ 194209 h 893724"/>
                <a:gd name="connsiteX23" fmla="*/ 1515516 w 1865173"/>
                <a:gd name="connsiteY23" fmla="*/ 388419 h 893724"/>
                <a:gd name="connsiteX24" fmla="*/ 1515516 w 1865173"/>
                <a:gd name="connsiteY24" fmla="*/ 77523 h 893724"/>
                <a:gd name="connsiteX25" fmla="*/ 1399031 w 1865173"/>
                <a:gd name="connsiteY25" fmla="*/ 194009 h 893724"/>
                <a:gd name="connsiteX26" fmla="*/ 1515516 w 1865173"/>
                <a:gd name="connsiteY26" fmla="*/ 310494 h 893724"/>
                <a:gd name="connsiteX27" fmla="*/ 1632001 w 1865173"/>
                <a:gd name="connsiteY27" fmla="*/ 194009 h 893724"/>
                <a:gd name="connsiteX28" fmla="*/ 1515516 w 1865173"/>
                <a:gd name="connsiteY28" fmla="*/ 77523 h 893724"/>
                <a:gd name="connsiteX29" fmla="*/ 1515516 w 1865173"/>
                <a:gd name="connsiteY29" fmla="*/ 543867 h 893724"/>
                <a:gd name="connsiteX30" fmla="*/ 1410679 w 1865173"/>
                <a:gd name="connsiteY30" fmla="*/ 560135 h 893724"/>
                <a:gd name="connsiteX31" fmla="*/ 1451851 w 1865173"/>
                <a:gd name="connsiteY31" fmla="*/ 629222 h 893724"/>
                <a:gd name="connsiteX32" fmla="*/ 1515516 w 1865173"/>
                <a:gd name="connsiteY32" fmla="*/ 621390 h 893724"/>
                <a:gd name="connsiteX33" fmla="*/ 1776202 w 1865173"/>
                <a:gd name="connsiteY33" fmla="*/ 815599 h 893724"/>
                <a:gd name="connsiteX34" fmla="*/ 1510093 w 1865173"/>
                <a:gd name="connsiteY34" fmla="*/ 815599 h 893724"/>
                <a:gd name="connsiteX35" fmla="*/ 1515516 w 1865173"/>
                <a:gd name="connsiteY35" fmla="*/ 893323 h 893724"/>
                <a:gd name="connsiteX36" fmla="*/ 1865173 w 1865173"/>
                <a:gd name="connsiteY36" fmla="*/ 893323 h 893724"/>
                <a:gd name="connsiteX37" fmla="*/ 1515516 w 1865173"/>
                <a:gd name="connsiteY37" fmla="*/ 543666 h 89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65173" h="893724">
                  <a:moveTo>
                    <a:pt x="349657" y="388419"/>
                  </a:moveTo>
                  <a:cubicBezTo>
                    <a:pt x="242611" y="388419"/>
                    <a:pt x="155448" y="301256"/>
                    <a:pt x="155448" y="194209"/>
                  </a:cubicBezTo>
                  <a:cubicBezTo>
                    <a:pt x="155448" y="87163"/>
                    <a:pt x="242611" y="0"/>
                    <a:pt x="349657" y="0"/>
                  </a:cubicBezTo>
                  <a:cubicBezTo>
                    <a:pt x="456703" y="0"/>
                    <a:pt x="543867" y="87163"/>
                    <a:pt x="543867" y="194209"/>
                  </a:cubicBezTo>
                  <a:cubicBezTo>
                    <a:pt x="543867" y="301256"/>
                    <a:pt x="456703" y="388419"/>
                    <a:pt x="349657" y="388419"/>
                  </a:cubicBezTo>
                  <a:close/>
                  <a:moveTo>
                    <a:pt x="349657" y="77523"/>
                  </a:moveTo>
                  <a:cubicBezTo>
                    <a:pt x="285389" y="77523"/>
                    <a:pt x="233172" y="129741"/>
                    <a:pt x="233172" y="194009"/>
                  </a:cubicBezTo>
                  <a:cubicBezTo>
                    <a:pt x="233172" y="258276"/>
                    <a:pt x="285389" y="310494"/>
                    <a:pt x="349657" y="310494"/>
                  </a:cubicBezTo>
                  <a:cubicBezTo>
                    <a:pt x="413925" y="310494"/>
                    <a:pt x="466143" y="258276"/>
                    <a:pt x="466143" y="194009"/>
                  </a:cubicBezTo>
                  <a:cubicBezTo>
                    <a:pt x="466143" y="129741"/>
                    <a:pt x="413925" y="77523"/>
                    <a:pt x="349657" y="77523"/>
                  </a:cubicBezTo>
                  <a:close/>
                  <a:moveTo>
                    <a:pt x="349657" y="621591"/>
                  </a:moveTo>
                  <a:cubicBezTo>
                    <a:pt x="371749" y="621591"/>
                    <a:pt x="393239" y="624402"/>
                    <a:pt x="413323" y="629423"/>
                  </a:cubicBezTo>
                  <a:cubicBezTo>
                    <a:pt x="425373" y="605323"/>
                    <a:pt x="439431" y="582427"/>
                    <a:pt x="454494" y="560335"/>
                  </a:cubicBezTo>
                  <a:cubicBezTo>
                    <a:pt x="421557" y="549892"/>
                    <a:pt x="386009" y="544068"/>
                    <a:pt x="349657" y="544068"/>
                  </a:cubicBezTo>
                  <a:cubicBezTo>
                    <a:pt x="157055" y="543867"/>
                    <a:pt x="0" y="700921"/>
                    <a:pt x="0" y="893725"/>
                  </a:cubicBezTo>
                  <a:lnTo>
                    <a:pt x="349657" y="893725"/>
                  </a:lnTo>
                  <a:cubicBezTo>
                    <a:pt x="349657" y="867214"/>
                    <a:pt x="351666" y="841306"/>
                    <a:pt x="355080" y="816001"/>
                  </a:cubicBezTo>
                  <a:lnTo>
                    <a:pt x="88971" y="816001"/>
                  </a:lnTo>
                  <a:cubicBezTo>
                    <a:pt x="122711" y="703733"/>
                    <a:pt x="226946" y="621791"/>
                    <a:pt x="349657" y="621791"/>
                  </a:cubicBezTo>
                  <a:close/>
                  <a:moveTo>
                    <a:pt x="1515516" y="388419"/>
                  </a:moveTo>
                  <a:cubicBezTo>
                    <a:pt x="1408470" y="388419"/>
                    <a:pt x="1321307" y="301256"/>
                    <a:pt x="1321307" y="194209"/>
                  </a:cubicBezTo>
                  <a:cubicBezTo>
                    <a:pt x="1321307" y="87163"/>
                    <a:pt x="1408470" y="0"/>
                    <a:pt x="1515516" y="0"/>
                  </a:cubicBezTo>
                  <a:cubicBezTo>
                    <a:pt x="1622562" y="0"/>
                    <a:pt x="1709725" y="87163"/>
                    <a:pt x="1709725" y="194209"/>
                  </a:cubicBezTo>
                  <a:cubicBezTo>
                    <a:pt x="1709725" y="301256"/>
                    <a:pt x="1622562" y="388419"/>
                    <a:pt x="1515516" y="388419"/>
                  </a:cubicBezTo>
                  <a:close/>
                  <a:moveTo>
                    <a:pt x="1515516" y="77523"/>
                  </a:moveTo>
                  <a:cubicBezTo>
                    <a:pt x="1451248" y="77523"/>
                    <a:pt x="1399031" y="129741"/>
                    <a:pt x="1399031" y="194009"/>
                  </a:cubicBezTo>
                  <a:cubicBezTo>
                    <a:pt x="1399031" y="258276"/>
                    <a:pt x="1451248" y="310494"/>
                    <a:pt x="1515516" y="310494"/>
                  </a:cubicBezTo>
                  <a:cubicBezTo>
                    <a:pt x="1579784" y="310494"/>
                    <a:pt x="1632001" y="258276"/>
                    <a:pt x="1632001" y="194009"/>
                  </a:cubicBezTo>
                  <a:cubicBezTo>
                    <a:pt x="1632001" y="129741"/>
                    <a:pt x="1579784" y="77523"/>
                    <a:pt x="1515516" y="77523"/>
                  </a:cubicBezTo>
                  <a:close/>
                  <a:moveTo>
                    <a:pt x="1515516" y="543867"/>
                  </a:moveTo>
                  <a:cubicBezTo>
                    <a:pt x="1478964" y="543867"/>
                    <a:pt x="1443616" y="549691"/>
                    <a:pt x="1410679" y="560135"/>
                  </a:cubicBezTo>
                  <a:cubicBezTo>
                    <a:pt x="1425742" y="582227"/>
                    <a:pt x="1439800" y="605122"/>
                    <a:pt x="1451851" y="629222"/>
                  </a:cubicBezTo>
                  <a:cubicBezTo>
                    <a:pt x="1472135" y="624202"/>
                    <a:pt x="1493424" y="621390"/>
                    <a:pt x="1515516" y="621390"/>
                  </a:cubicBezTo>
                  <a:cubicBezTo>
                    <a:pt x="1638227" y="621390"/>
                    <a:pt x="1742462" y="703331"/>
                    <a:pt x="1776202" y="815599"/>
                  </a:cubicBezTo>
                  <a:lnTo>
                    <a:pt x="1510093" y="815599"/>
                  </a:lnTo>
                  <a:cubicBezTo>
                    <a:pt x="1513508" y="840905"/>
                    <a:pt x="1515516" y="866813"/>
                    <a:pt x="1515516" y="893323"/>
                  </a:cubicBezTo>
                  <a:lnTo>
                    <a:pt x="1865173" y="893323"/>
                  </a:lnTo>
                  <a:cubicBezTo>
                    <a:pt x="1865173" y="700520"/>
                    <a:pt x="1708119" y="543666"/>
                    <a:pt x="1515516" y="54366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200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BCD1FE-BDB8-CF53-A188-7D038E4065C5}"/>
              </a:ext>
            </a:extLst>
          </p:cNvPr>
          <p:cNvCxnSpPr>
            <a:cxnSpLocks/>
          </p:cNvCxnSpPr>
          <p:nvPr/>
        </p:nvCxnSpPr>
        <p:spPr>
          <a:xfrm>
            <a:off x="1363518" y="3519795"/>
            <a:ext cx="1884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B33FEA-3EBF-8E12-6C93-C68B01F035C3}"/>
              </a:ext>
            </a:extLst>
          </p:cNvPr>
          <p:cNvSpPr/>
          <p:nvPr/>
        </p:nvSpPr>
        <p:spPr>
          <a:xfrm>
            <a:off x="3697212" y="2346239"/>
            <a:ext cx="2274084" cy="3344630"/>
          </a:xfrm>
          <a:prstGeom prst="roundRect">
            <a:avLst>
              <a:gd name="adj" fmla="val 9744"/>
            </a:avLst>
          </a:prstGeom>
          <a:solidFill>
            <a:srgbClr val="FFFFFF"/>
          </a:solidFill>
          <a:ln w="31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isa Dialect Regular"/>
              <a:ea typeface="+mn-ea"/>
              <a:cs typeface="+mn-cs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2AF65A3-CCD3-E233-53AD-92C16CB5AEA1}"/>
              </a:ext>
            </a:extLst>
          </p:cNvPr>
          <p:cNvSpPr txBox="1">
            <a:spLocks/>
          </p:cNvSpPr>
          <p:nvPr/>
        </p:nvSpPr>
        <p:spPr>
          <a:xfrm>
            <a:off x="3941841" y="2677819"/>
            <a:ext cx="1784826" cy="84183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172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3" indent="-228543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260" indent="-228543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765" indent="-280918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3205" indent="-290441" algn="l" defTabSz="914172" rtl="0" eaLnBrk="1" latinLnBrk="0" hangingPunct="1">
              <a:lnSpc>
                <a:spcPct val="100000"/>
              </a:lnSpc>
              <a:spcBef>
                <a:spcPts val="500"/>
              </a:spcBef>
              <a:buFont typeface="Visa Dialect Regular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14" indent="0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isa Dialect Regular" pitchFamily="2" charset="0"/>
              <a:buNone/>
              <a:tabLst/>
              <a:defRPr/>
            </a:pPr>
            <a:r>
              <a:rPr lang="en-US" sz="1800" b="1" dirty="0">
                <a:solidFill>
                  <a:schemeClr val="accent2"/>
                </a:solidFill>
                <a:latin typeface="+mn-lt"/>
              </a:rPr>
              <a:t>Emphasize Key Val Prop Of Credit Card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D1D236-7F33-06F6-E394-BE9D73655A5D}"/>
              </a:ext>
            </a:extLst>
          </p:cNvPr>
          <p:cNvSpPr txBox="1">
            <a:spLocks/>
          </p:cNvSpPr>
          <p:nvPr/>
        </p:nvSpPr>
        <p:spPr>
          <a:xfrm>
            <a:off x="3697211" y="3570929"/>
            <a:ext cx="2274083" cy="975497"/>
          </a:xfrm>
          <a:prstGeom prst="rect">
            <a:avLst/>
          </a:prstGeom>
        </p:spPr>
        <p:txBody>
          <a:bodyPr/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172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3" indent="-228543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260" indent="-228543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765" indent="-280918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3205" indent="-290441" algn="l" defTabSz="914172" rtl="0" eaLnBrk="1" latinLnBrk="0" hangingPunct="1">
              <a:lnSpc>
                <a:spcPct val="100000"/>
              </a:lnSpc>
              <a:spcBef>
                <a:spcPts val="500"/>
              </a:spcBef>
              <a:buFont typeface="Visa Dialect Regular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14" indent="0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  <a:latin typeface="+mn-lt"/>
              </a:rPr>
              <a:t>90% of Young Millennials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+mn-lt"/>
              </a:rPr>
              <a:t>prefer cards that offers the best rewards for their purchase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B1EEF6-9827-17B3-CD11-A1FDB6087A34}"/>
              </a:ext>
            </a:extLst>
          </p:cNvPr>
          <p:cNvCxnSpPr>
            <a:cxnSpLocks/>
          </p:cNvCxnSpPr>
          <p:nvPr/>
        </p:nvCxnSpPr>
        <p:spPr>
          <a:xfrm>
            <a:off x="3891863" y="3519795"/>
            <a:ext cx="1884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368F97-E8F5-6C26-FB25-A212309D7B73}"/>
              </a:ext>
            </a:extLst>
          </p:cNvPr>
          <p:cNvSpPr/>
          <p:nvPr/>
        </p:nvSpPr>
        <p:spPr>
          <a:xfrm>
            <a:off x="6225557" y="2346239"/>
            <a:ext cx="2274084" cy="3344630"/>
          </a:xfrm>
          <a:prstGeom prst="roundRect">
            <a:avLst>
              <a:gd name="adj" fmla="val 9744"/>
            </a:avLst>
          </a:prstGeom>
          <a:solidFill>
            <a:srgbClr val="FFFFFF"/>
          </a:solidFill>
          <a:ln w="31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isa Dialect Regular"/>
              <a:ea typeface="+mn-ea"/>
              <a:cs typeface="+mn-cs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5FDC264-0080-CD8E-582A-EEEE245957E0}"/>
              </a:ext>
            </a:extLst>
          </p:cNvPr>
          <p:cNvSpPr txBox="1">
            <a:spLocks/>
          </p:cNvSpPr>
          <p:nvPr/>
        </p:nvSpPr>
        <p:spPr>
          <a:xfrm>
            <a:off x="6317313" y="2677819"/>
            <a:ext cx="2124968" cy="84183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172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3" indent="-228543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260" indent="-228543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765" indent="-280918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3205" indent="-290441" algn="l" defTabSz="914172" rtl="0" eaLnBrk="1" latinLnBrk="0" hangingPunct="1">
              <a:lnSpc>
                <a:spcPct val="100000"/>
              </a:lnSpc>
              <a:spcBef>
                <a:spcPts val="500"/>
              </a:spcBef>
              <a:buFont typeface="Visa Dialect Regular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14" indent="0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isa Dialect Regular" pitchFamily="2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Marketing On Social Media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D7F1E4E-4057-712A-5782-7B053AE1D2D3}"/>
              </a:ext>
            </a:extLst>
          </p:cNvPr>
          <p:cNvSpPr txBox="1">
            <a:spLocks/>
          </p:cNvSpPr>
          <p:nvPr/>
        </p:nvSpPr>
        <p:spPr>
          <a:xfrm>
            <a:off x="6225556" y="3570929"/>
            <a:ext cx="2274083" cy="975497"/>
          </a:xfrm>
          <a:prstGeom prst="rect">
            <a:avLst/>
          </a:prstGeom>
        </p:spPr>
        <p:txBody>
          <a:bodyPr/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172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3" indent="-228543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260" indent="-228543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765" indent="-280918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3205" indent="-290441" algn="l" defTabSz="914172" rtl="0" eaLnBrk="1" latinLnBrk="0" hangingPunct="1">
              <a:lnSpc>
                <a:spcPct val="100000"/>
              </a:lnSpc>
              <a:spcBef>
                <a:spcPts val="500"/>
              </a:spcBef>
              <a:buFont typeface="Visa Dialect Regular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14" indent="0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n-lt"/>
              </a:rPr>
              <a:t>85%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of younger audience (age &lt;40) use TikTok, or  Instagram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n-lt"/>
              </a:rPr>
              <a:t>65%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indicated they’ve purchased from an influencer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14669C-0AE5-C75E-E2FF-609D37699C30}"/>
              </a:ext>
            </a:extLst>
          </p:cNvPr>
          <p:cNvCxnSpPr>
            <a:cxnSpLocks/>
          </p:cNvCxnSpPr>
          <p:nvPr/>
        </p:nvCxnSpPr>
        <p:spPr>
          <a:xfrm>
            <a:off x="6420208" y="3519795"/>
            <a:ext cx="1884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16ACA04-1165-2A9A-F2BF-91D7C3E62375}"/>
              </a:ext>
            </a:extLst>
          </p:cNvPr>
          <p:cNvSpPr/>
          <p:nvPr/>
        </p:nvSpPr>
        <p:spPr>
          <a:xfrm>
            <a:off x="6956677" y="1896290"/>
            <a:ext cx="795505" cy="73866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21F61F-C635-6A32-AC7F-83BE8B4DD291}"/>
              </a:ext>
            </a:extLst>
          </p:cNvPr>
          <p:cNvSpPr/>
          <p:nvPr/>
        </p:nvSpPr>
        <p:spPr>
          <a:xfrm>
            <a:off x="8753902" y="2346239"/>
            <a:ext cx="2274084" cy="3344630"/>
          </a:xfrm>
          <a:prstGeom prst="roundRect">
            <a:avLst>
              <a:gd name="adj" fmla="val 9744"/>
            </a:avLst>
          </a:prstGeom>
          <a:solidFill>
            <a:srgbClr val="FFFFFF"/>
          </a:solidFill>
          <a:ln w="31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isa Dialect Regular"/>
              <a:ea typeface="+mn-ea"/>
              <a:cs typeface="+mn-cs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BD46FA5-C67F-10CE-804C-94CEE9DFE75B}"/>
              </a:ext>
            </a:extLst>
          </p:cNvPr>
          <p:cNvSpPr txBox="1">
            <a:spLocks/>
          </p:cNvSpPr>
          <p:nvPr/>
        </p:nvSpPr>
        <p:spPr>
          <a:xfrm>
            <a:off x="8782049" y="2677819"/>
            <a:ext cx="2126783" cy="84183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172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3" indent="-228543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260" indent="-228543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765" indent="-280918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3205" indent="-290441" algn="l" defTabSz="914172" rtl="0" eaLnBrk="1" latinLnBrk="0" hangingPunct="1">
              <a:lnSpc>
                <a:spcPct val="100000"/>
              </a:lnSpc>
              <a:spcBef>
                <a:spcPts val="500"/>
              </a:spcBef>
              <a:buFont typeface="Visa Dialect Regular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14" indent="0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isa Dialect Regular" pitchFamily="2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Awareness To Travel Benefits/ Features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47F71A8-D11B-E24A-6DD6-DAB95DBB9AC4}"/>
              </a:ext>
            </a:extLst>
          </p:cNvPr>
          <p:cNvSpPr txBox="1">
            <a:spLocks/>
          </p:cNvSpPr>
          <p:nvPr/>
        </p:nvSpPr>
        <p:spPr>
          <a:xfrm>
            <a:off x="8753901" y="3570930"/>
            <a:ext cx="2274083" cy="1944046"/>
          </a:xfrm>
          <a:prstGeom prst="rect">
            <a:avLst/>
          </a:prstGeom>
        </p:spPr>
        <p:txBody>
          <a:bodyPr/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172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3" indent="-228543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260" indent="-228543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 pitchFamily="2" charset="0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765" indent="-280918" algn="l" defTabSz="914172" rtl="0" eaLnBrk="1" latinLnBrk="0" hangingPunct="1">
              <a:lnSpc>
                <a:spcPct val="100000"/>
              </a:lnSpc>
              <a:spcBef>
                <a:spcPts val="600"/>
              </a:spcBef>
              <a:buFont typeface="Visa Dialect Regular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3205" indent="-290441" algn="l" defTabSz="914172" rtl="0" eaLnBrk="1" latinLnBrk="0" hangingPunct="1">
              <a:lnSpc>
                <a:spcPct val="100000"/>
              </a:lnSpc>
              <a:spcBef>
                <a:spcPts val="500"/>
              </a:spcBef>
              <a:buFont typeface="Visa Dialect Regular"/>
              <a:buChar char="—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14" indent="0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n-lt"/>
              </a:rPr>
              <a:t>80%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worry about their card getting stolen overseas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n-lt"/>
              </a:rPr>
              <a:t>45%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are not aware of Travel Insurance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0CF16E-9807-F42F-9CCD-15DFB10497B8}"/>
              </a:ext>
            </a:extLst>
          </p:cNvPr>
          <p:cNvCxnSpPr>
            <a:cxnSpLocks/>
          </p:cNvCxnSpPr>
          <p:nvPr/>
        </p:nvCxnSpPr>
        <p:spPr>
          <a:xfrm>
            <a:off x="8948553" y="3519795"/>
            <a:ext cx="1884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E8AF6922-1D9B-E798-8606-DBCE5BD04866}"/>
              </a:ext>
            </a:extLst>
          </p:cNvPr>
          <p:cNvSpPr/>
          <p:nvPr/>
        </p:nvSpPr>
        <p:spPr>
          <a:xfrm>
            <a:off x="9480259" y="1896290"/>
            <a:ext cx="795505" cy="73866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DABA8DB6-653C-B14B-650D-AC8C6FC8A8F8}"/>
              </a:ext>
            </a:extLst>
          </p:cNvPr>
          <p:cNvSpPr txBox="1">
            <a:spLocks/>
          </p:cNvSpPr>
          <p:nvPr/>
        </p:nvSpPr>
        <p:spPr>
          <a:xfrm>
            <a:off x="10828866" y="6356350"/>
            <a:ext cx="524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6E9356-C1D3-4312-955F-B5409A2162F2}" type="slidenum">
              <a:rPr lang="en-US" b="1" smtClean="0">
                <a:latin typeface="+mj-lt"/>
              </a:rPr>
              <a:pPr/>
              <a:t>21</a:t>
            </a:fld>
            <a:endParaRPr lang="en-US" b="1" dirty="0">
              <a:latin typeface="+mj-lt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F5297DF-7D8A-E2C6-0971-8A212719A91B}"/>
              </a:ext>
            </a:extLst>
          </p:cNvPr>
          <p:cNvGrpSpPr/>
          <p:nvPr/>
        </p:nvGrpSpPr>
        <p:grpSpPr>
          <a:xfrm>
            <a:off x="4433095" y="1896290"/>
            <a:ext cx="795505" cy="738665"/>
            <a:chOff x="4433095" y="1896290"/>
            <a:chExt cx="795505" cy="73866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581B49-B75A-187F-965A-1852A9F77123}"/>
                </a:ext>
              </a:extLst>
            </p:cNvPr>
            <p:cNvSpPr/>
            <p:nvPr/>
          </p:nvSpPr>
          <p:spPr>
            <a:xfrm>
              <a:off x="4433095" y="1896290"/>
              <a:ext cx="795505" cy="7386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72079E3-953F-94E0-8891-EB3096B7EB04}"/>
                </a:ext>
              </a:extLst>
            </p:cNvPr>
            <p:cNvSpPr/>
            <p:nvPr/>
          </p:nvSpPr>
          <p:spPr>
            <a:xfrm>
              <a:off x="4728904" y="2122084"/>
              <a:ext cx="187712" cy="19759"/>
            </a:xfrm>
            <a:custGeom>
              <a:avLst/>
              <a:gdLst>
                <a:gd name="connsiteX0" fmla="*/ 0 w 187712"/>
                <a:gd name="connsiteY0" fmla="*/ 0 h 19759"/>
                <a:gd name="connsiteX1" fmla="*/ 187712 w 187712"/>
                <a:gd name="connsiteY1" fmla="*/ 0 h 19759"/>
                <a:gd name="connsiteX2" fmla="*/ 187712 w 187712"/>
                <a:gd name="connsiteY2" fmla="*/ 19759 h 19759"/>
                <a:gd name="connsiteX3" fmla="*/ 0 w 187712"/>
                <a:gd name="connsiteY3" fmla="*/ 19759 h 1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712" h="19759">
                  <a:moveTo>
                    <a:pt x="0" y="0"/>
                  </a:moveTo>
                  <a:lnTo>
                    <a:pt x="187712" y="0"/>
                  </a:lnTo>
                  <a:lnTo>
                    <a:pt x="187712" y="19759"/>
                  </a:lnTo>
                  <a:lnTo>
                    <a:pt x="0" y="19759"/>
                  </a:lnTo>
                  <a:close/>
                </a:path>
              </a:pathLst>
            </a:custGeom>
            <a:solidFill>
              <a:schemeClr val="accent4"/>
            </a:solidFill>
            <a:ln w="9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7A6F066-9097-3FD1-EA82-21454728E8B4}"/>
                </a:ext>
              </a:extLst>
            </p:cNvPr>
            <p:cNvSpPr/>
            <p:nvPr/>
          </p:nvSpPr>
          <p:spPr>
            <a:xfrm>
              <a:off x="4630109" y="2082566"/>
              <a:ext cx="375424" cy="385304"/>
            </a:xfrm>
            <a:custGeom>
              <a:avLst/>
              <a:gdLst>
                <a:gd name="connsiteX0" fmla="*/ 335906 w 375424"/>
                <a:gd name="connsiteY0" fmla="*/ 128435 h 385304"/>
                <a:gd name="connsiteX1" fmla="*/ 335906 w 375424"/>
                <a:gd name="connsiteY1" fmla="*/ 19759 h 385304"/>
                <a:gd name="connsiteX2" fmla="*/ 316147 w 375424"/>
                <a:gd name="connsiteY2" fmla="*/ 0 h 385304"/>
                <a:gd name="connsiteX3" fmla="*/ 69157 w 375424"/>
                <a:gd name="connsiteY3" fmla="*/ 0 h 385304"/>
                <a:gd name="connsiteX4" fmla="*/ 49398 w 375424"/>
                <a:gd name="connsiteY4" fmla="*/ 19759 h 385304"/>
                <a:gd name="connsiteX5" fmla="*/ 49398 w 375424"/>
                <a:gd name="connsiteY5" fmla="*/ 69157 h 385304"/>
                <a:gd name="connsiteX6" fmla="*/ 39518 w 375424"/>
                <a:gd name="connsiteY6" fmla="*/ 69157 h 385304"/>
                <a:gd name="connsiteX7" fmla="*/ 0 w 375424"/>
                <a:gd name="connsiteY7" fmla="*/ 108675 h 385304"/>
                <a:gd name="connsiteX8" fmla="*/ 0 w 375424"/>
                <a:gd name="connsiteY8" fmla="*/ 345786 h 385304"/>
                <a:gd name="connsiteX9" fmla="*/ 39518 w 375424"/>
                <a:gd name="connsiteY9" fmla="*/ 385304 h 385304"/>
                <a:gd name="connsiteX10" fmla="*/ 335906 w 375424"/>
                <a:gd name="connsiteY10" fmla="*/ 385304 h 385304"/>
                <a:gd name="connsiteX11" fmla="*/ 375425 w 375424"/>
                <a:gd name="connsiteY11" fmla="*/ 345786 h 385304"/>
                <a:gd name="connsiteX12" fmla="*/ 375425 w 375424"/>
                <a:gd name="connsiteY12" fmla="*/ 167953 h 385304"/>
                <a:gd name="connsiteX13" fmla="*/ 335906 w 375424"/>
                <a:gd name="connsiteY13" fmla="*/ 128435 h 385304"/>
                <a:gd name="connsiteX14" fmla="*/ 69157 w 375424"/>
                <a:gd name="connsiteY14" fmla="*/ 19759 h 385304"/>
                <a:gd name="connsiteX15" fmla="*/ 316147 w 375424"/>
                <a:gd name="connsiteY15" fmla="*/ 19759 h 385304"/>
                <a:gd name="connsiteX16" fmla="*/ 316147 w 375424"/>
                <a:gd name="connsiteY16" fmla="*/ 128435 h 385304"/>
                <a:gd name="connsiteX17" fmla="*/ 69157 w 375424"/>
                <a:gd name="connsiteY17" fmla="*/ 128435 h 385304"/>
                <a:gd name="connsiteX18" fmla="*/ 69157 w 375424"/>
                <a:gd name="connsiteY18" fmla="*/ 19759 h 385304"/>
                <a:gd name="connsiteX19" fmla="*/ 39518 w 375424"/>
                <a:gd name="connsiteY19" fmla="*/ 88916 h 385304"/>
                <a:gd name="connsiteX20" fmla="*/ 49398 w 375424"/>
                <a:gd name="connsiteY20" fmla="*/ 88916 h 385304"/>
                <a:gd name="connsiteX21" fmla="*/ 49398 w 375424"/>
                <a:gd name="connsiteY21" fmla="*/ 128435 h 385304"/>
                <a:gd name="connsiteX22" fmla="*/ 39518 w 375424"/>
                <a:gd name="connsiteY22" fmla="*/ 128435 h 385304"/>
                <a:gd name="connsiteX23" fmla="*/ 19759 w 375424"/>
                <a:gd name="connsiteY23" fmla="*/ 108675 h 385304"/>
                <a:gd name="connsiteX24" fmla="*/ 39518 w 375424"/>
                <a:gd name="connsiteY24" fmla="*/ 88916 h 385304"/>
                <a:gd name="connsiteX25" fmla="*/ 355665 w 375424"/>
                <a:gd name="connsiteY25" fmla="*/ 345786 h 385304"/>
                <a:gd name="connsiteX26" fmla="*/ 335906 w 375424"/>
                <a:gd name="connsiteY26" fmla="*/ 365545 h 385304"/>
                <a:gd name="connsiteX27" fmla="*/ 39518 w 375424"/>
                <a:gd name="connsiteY27" fmla="*/ 365545 h 385304"/>
                <a:gd name="connsiteX28" fmla="*/ 19759 w 375424"/>
                <a:gd name="connsiteY28" fmla="*/ 345786 h 385304"/>
                <a:gd name="connsiteX29" fmla="*/ 19759 w 375424"/>
                <a:gd name="connsiteY29" fmla="*/ 167953 h 385304"/>
                <a:gd name="connsiteX30" fmla="*/ 39518 w 375424"/>
                <a:gd name="connsiteY30" fmla="*/ 148194 h 385304"/>
                <a:gd name="connsiteX31" fmla="*/ 335906 w 375424"/>
                <a:gd name="connsiteY31" fmla="*/ 148194 h 385304"/>
                <a:gd name="connsiteX32" fmla="*/ 355665 w 375424"/>
                <a:gd name="connsiteY32" fmla="*/ 167953 h 385304"/>
                <a:gd name="connsiteX33" fmla="*/ 355665 w 375424"/>
                <a:gd name="connsiteY33" fmla="*/ 345786 h 38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75424" h="385304">
                  <a:moveTo>
                    <a:pt x="335906" y="128435"/>
                  </a:moveTo>
                  <a:lnTo>
                    <a:pt x="335906" y="19759"/>
                  </a:lnTo>
                  <a:cubicBezTo>
                    <a:pt x="335906" y="8892"/>
                    <a:pt x="327015" y="0"/>
                    <a:pt x="316147" y="0"/>
                  </a:cubicBezTo>
                  <a:lnTo>
                    <a:pt x="69157" y="0"/>
                  </a:lnTo>
                  <a:cubicBezTo>
                    <a:pt x="58290" y="0"/>
                    <a:pt x="49398" y="8892"/>
                    <a:pt x="49398" y="19759"/>
                  </a:cubicBezTo>
                  <a:lnTo>
                    <a:pt x="49398" y="69157"/>
                  </a:lnTo>
                  <a:lnTo>
                    <a:pt x="39518" y="69157"/>
                  </a:lnTo>
                  <a:cubicBezTo>
                    <a:pt x="17684" y="69157"/>
                    <a:pt x="0" y="86842"/>
                    <a:pt x="0" y="108675"/>
                  </a:cubicBezTo>
                  <a:lnTo>
                    <a:pt x="0" y="345786"/>
                  </a:lnTo>
                  <a:cubicBezTo>
                    <a:pt x="0" y="367620"/>
                    <a:pt x="17684" y="385304"/>
                    <a:pt x="39518" y="385304"/>
                  </a:cubicBezTo>
                  <a:lnTo>
                    <a:pt x="335906" y="385304"/>
                  </a:lnTo>
                  <a:cubicBezTo>
                    <a:pt x="357740" y="385304"/>
                    <a:pt x="375425" y="367620"/>
                    <a:pt x="375425" y="345786"/>
                  </a:cubicBezTo>
                  <a:lnTo>
                    <a:pt x="375425" y="167953"/>
                  </a:lnTo>
                  <a:cubicBezTo>
                    <a:pt x="375425" y="146119"/>
                    <a:pt x="357740" y="128435"/>
                    <a:pt x="335906" y="128435"/>
                  </a:cubicBezTo>
                  <a:close/>
                  <a:moveTo>
                    <a:pt x="69157" y="19759"/>
                  </a:moveTo>
                  <a:lnTo>
                    <a:pt x="316147" y="19759"/>
                  </a:lnTo>
                  <a:lnTo>
                    <a:pt x="316147" y="128435"/>
                  </a:lnTo>
                  <a:lnTo>
                    <a:pt x="69157" y="128435"/>
                  </a:lnTo>
                  <a:lnTo>
                    <a:pt x="69157" y="19759"/>
                  </a:lnTo>
                  <a:close/>
                  <a:moveTo>
                    <a:pt x="39518" y="88916"/>
                  </a:moveTo>
                  <a:lnTo>
                    <a:pt x="49398" y="88916"/>
                  </a:lnTo>
                  <a:lnTo>
                    <a:pt x="49398" y="128435"/>
                  </a:lnTo>
                  <a:lnTo>
                    <a:pt x="39518" y="128435"/>
                  </a:lnTo>
                  <a:cubicBezTo>
                    <a:pt x="28651" y="128435"/>
                    <a:pt x="19759" y="119543"/>
                    <a:pt x="19759" y="108675"/>
                  </a:cubicBezTo>
                  <a:cubicBezTo>
                    <a:pt x="19759" y="97808"/>
                    <a:pt x="28651" y="88916"/>
                    <a:pt x="39518" y="88916"/>
                  </a:cubicBezTo>
                  <a:close/>
                  <a:moveTo>
                    <a:pt x="355665" y="345786"/>
                  </a:moveTo>
                  <a:cubicBezTo>
                    <a:pt x="355665" y="356653"/>
                    <a:pt x="346774" y="365545"/>
                    <a:pt x="335906" y="365545"/>
                  </a:cubicBezTo>
                  <a:lnTo>
                    <a:pt x="39518" y="365545"/>
                  </a:lnTo>
                  <a:cubicBezTo>
                    <a:pt x="28651" y="365545"/>
                    <a:pt x="19759" y="356653"/>
                    <a:pt x="19759" y="345786"/>
                  </a:cubicBezTo>
                  <a:lnTo>
                    <a:pt x="19759" y="167953"/>
                  </a:lnTo>
                  <a:cubicBezTo>
                    <a:pt x="19759" y="157085"/>
                    <a:pt x="28651" y="148194"/>
                    <a:pt x="39518" y="148194"/>
                  </a:cubicBezTo>
                  <a:lnTo>
                    <a:pt x="335906" y="148194"/>
                  </a:lnTo>
                  <a:cubicBezTo>
                    <a:pt x="346774" y="148194"/>
                    <a:pt x="355665" y="157085"/>
                    <a:pt x="355665" y="167953"/>
                  </a:cubicBezTo>
                  <a:lnTo>
                    <a:pt x="355665" y="34578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3590E66-8C10-2997-A862-539769D051D8}"/>
                </a:ext>
              </a:extLst>
            </p:cNvPr>
            <p:cNvSpPr/>
            <p:nvPr/>
          </p:nvSpPr>
          <p:spPr>
            <a:xfrm>
              <a:off x="4827700" y="2299916"/>
              <a:ext cx="108675" cy="79036"/>
            </a:xfrm>
            <a:custGeom>
              <a:avLst/>
              <a:gdLst>
                <a:gd name="connsiteX0" fmla="*/ 29639 w 108675"/>
                <a:gd name="connsiteY0" fmla="*/ 0 h 79036"/>
                <a:gd name="connsiteX1" fmla="*/ 0 w 108675"/>
                <a:gd name="connsiteY1" fmla="*/ 29639 h 79036"/>
                <a:gd name="connsiteX2" fmla="*/ 0 w 108675"/>
                <a:gd name="connsiteY2" fmla="*/ 49398 h 79036"/>
                <a:gd name="connsiteX3" fmla="*/ 29639 w 108675"/>
                <a:gd name="connsiteY3" fmla="*/ 79037 h 79036"/>
                <a:gd name="connsiteX4" fmla="*/ 108676 w 108675"/>
                <a:gd name="connsiteY4" fmla="*/ 79037 h 79036"/>
                <a:gd name="connsiteX5" fmla="*/ 108676 w 108675"/>
                <a:gd name="connsiteY5" fmla="*/ 0 h 79036"/>
                <a:gd name="connsiteX6" fmla="*/ 29639 w 108675"/>
                <a:gd name="connsiteY6" fmla="*/ 0 h 79036"/>
                <a:gd name="connsiteX7" fmla="*/ 88916 w 108675"/>
                <a:gd name="connsiteY7" fmla="*/ 59278 h 79036"/>
                <a:gd name="connsiteX8" fmla="*/ 29639 w 108675"/>
                <a:gd name="connsiteY8" fmla="*/ 59278 h 79036"/>
                <a:gd name="connsiteX9" fmla="*/ 19759 w 108675"/>
                <a:gd name="connsiteY9" fmla="*/ 49398 h 79036"/>
                <a:gd name="connsiteX10" fmla="*/ 19759 w 108675"/>
                <a:gd name="connsiteY10" fmla="*/ 29639 h 79036"/>
                <a:gd name="connsiteX11" fmla="*/ 29639 w 108675"/>
                <a:gd name="connsiteY11" fmla="*/ 19759 h 79036"/>
                <a:gd name="connsiteX12" fmla="*/ 88916 w 108675"/>
                <a:gd name="connsiteY12" fmla="*/ 19759 h 79036"/>
                <a:gd name="connsiteX13" fmla="*/ 88916 w 108675"/>
                <a:gd name="connsiteY13" fmla="*/ 59278 h 7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75" h="79036">
                  <a:moveTo>
                    <a:pt x="29639" y="0"/>
                  </a:moveTo>
                  <a:cubicBezTo>
                    <a:pt x="13337" y="0"/>
                    <a:pt x="0" y="13337"/>
                    <a:pt x="0" y="29639"/>
                  </a:cubicBezTo>
                  <a:lnTo>
                    <a:pt x="0" y="49398"/>
                  </a:lnTo>
                  <a:cubicBezTo>
                    <a:pt x="0" y="65699"/>
                    <a:pt x="13337" y="79037"/>
                    <a:pt x="29639" y="79037"/>
                  </a:cubicBezTo>
                  <a:lnTo>
                    <a:pt x="108676" y="79037"/>
                  </a:lnTo>
                  <a:lnTo>
                    <a:pt x="108676" y="0"/>
                  </a:lnTo>
                  <a:lnTo>
                    <a:pt x="29639" y="0"/>
                  </a:lnTo>
                  <a:close/>
                  <a:moveTo>
                    <a:pt x="88916" y="59278"/>
                  </a:moveTo>
                  <a:lnTo>
                    <a:pt x="29639" y="59278"/>
                  </a:lnTo>
                  <a:cubicBezTo>
                    <a:pt x="24205" y="59278"/>
                    <a:pt x="19759" y="54832"/>
                    <a:pt x="19759" y="49398"/>
                  </a:cubicBezTo>
                  <a:lnTo>
                    <a:pt x="19759" y="29639"/>
                  </a:lnTo>
                  <a:cubicBezTo>
                    <a:pt x="19759" y="24205"/>
                    <a:pt x="24205" y="19759"/>
                    <a:pt x="29639" y="19759"/>
                  </a:cubicBezTo>
                  <a:lnTo>
                    <a:pt x="88916" y="19759"/>
                  </a:lnTo>
                  <a:lnTo>
                    <a:pt x="88916" y="59278"/>
                  </a:lnTo>
                  <a:close/>
                </a:path>
              </a:pathLst>
            </a:custGeom>
            <a:solidFill>
              <a:schemeClr val="accent4"/>
            </a:solidFill>
            <a:ln w="9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83C5DB0-A7AA-9A38-7AD0-C51E85F5A381}"/>
                </a:ext>
              </a:extLst>
            </p:cNvPr>
            <p:cNvSpPr/>
            <p:nvPr/>
          </p:nvSpPr>
          <p:spPr>
            <a:xfrm>
              <a:off x="5025292" y="2151723"/>
              <a:ext cx="19759" cy="316146"/>
            </a:xfrm>
            <a:custGeom>
              <a:avLst/>
              <a:gdLst>
                <a:gd name="connsiteX0" fmla="*/ 0 w 19759"/>
                <a:gd name="connsiteY0" fmla="*/ 0 h 316146"/>
                <a:gd name="connsiteX1" fmla="*/ 19759 w 19759"/>
                <a:gd name="connsiteY1" fmla="*/ 0 h 316146"/>
                <a:gd name="connsiteX2" fmla="*/ 19759 w 19759"/>
                <a:gd name="connsiteY2" fmla="*/ 316147 h 316146"/>
                <a:gd name="connsiteX3" fmla="*/ 0 w 19759"/>
                <a:gd name="connsiteY3" fmla="*/ 316147 h 3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59" h="316146">
                  <a:moveTo>
                    <a:pt x="0" y="0"/>
                  </a:moveTo>
                  <a:lnTo>
                    <a:pt x="19759" y="0"/>
                  </a:lnTo>
                  <a:lnTo>
                    <a:pt x="19759" y="316147"/>
                  </a:lnTo>
                  <a:lnTo>
                    <a:pt x="0" y="316147"/>
                  </a:lnTo>
                  <a:close/>
                </a:path>
              </a:pathLst>
            </a:custGeom>
            <a:solidFill>
              <a:schemeClr val="accent4"/>
            </a:solidFill>
            <a:ln w="9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4B244FD-A356-511C-7766-A26B1021BE3E}"/>
              </a:ext>
            </a:extLst>
          </p:cNvPr>
          <p:cNvSpPr txBox="1"/>
          <p:nvPr/>
        </p:nvSpPr>
        <p:spPr>
          <a:xfrm>
            <a:off x="540202" y="6344885"/>
            <a:ext cx="4296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is fictious and does not represent real research data.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A5177B4-42B3-D8F5-7165-F4D79398F377}"/>
              </a:ext>
            </a:extLst>
          </p:cNvPr>
          <p:cNvGrpSpPr>
            <a:grpSpLocks noChangeAspect="1"/>
          </p:cNvGrpSpPr>
          <p:nvPr/>
        </p:nvGrpSpPr>
        <p:grpSpPr>
          <a:xfrm>
            <a:off x="7214037" y="2048456"/>
            <a:ext cx="281214" cy="449891"/>
            <a:chOff x="5781675" y="2928937"/>
            <a:chExt cx="625506" cy="100069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5D26725-656F-3778-81C4-05883F0F5E1F}"/>
                </a:ext>
              </a:extLst>
            </p:cNvPr>
            <p:cNvSpPr/>
            <p:nvPr/>
          </p:nvSpPr>
          <p:spPr>
            <a:xfrm>
              <a:off x="5865018" y="3012376"/>
              <a:ext cx="458723" cy="667131"/>
            </a:xfrm>
            <a:custGeom>
              <a:avLst/>
              <a:gdLst>
                <a:gd name="connsiteX0" fmla="*/ 458438 w 458723"/>
                <a:gd name="connsiteY0" fmla="*/ 51816 h 667131"/>
                <a:gd name="connsiteX1" fmla="*/ 406432 w 458723"/>
                <a:gd name="connsiteY1" fmla="*/ 0 h 667131"/>
                <a:gd name="connsiteX2" fmla="*/ 52197 w 458723"/>
                <a:gd name="connsiteY2" fmla="*/ 0 h 667131"/>
                <a:gd name="connsiteX3" fmla="*/ 286 w 458723"/>
                <a:gd name="connsiteY3" fmla="*/ 51721 h 667131"/>
                <a:gd name="connsiteX4" fmla="*/ 0 w 458723"/>
                <a:gd name="connsiteY4" fmla="*/ 667131 h 667131"/>
                <a:gd name="connsiteX5" fmla="*/ 458724 w 458723"/>
                <a:gd name="connsiteY5" fmla="*/ 667131 h 667131"/>
                <a:gd name="connsiteX6" fmla="*/ 458438 w 458723"/>
                <a:gd name="connsiteY6" fmla="*/ 51816 h 667131"/>
                <a:gd name="connsiteX7" fmla="*/ 41720 w 458723"/>
                <a:gd name="connsiteY7" fmla="*/ 625412 h 667131"/>
                <a:gd name="connsiteX8" fmla="*/ 42005 w 458723"/>
                <a:gd name="connsiteY8" fmla="*/ 51721 h 667131"/>
                <a:gd name="connsiteX9" fmla="*/ 52197 w 458723"/>
                <a:gd name="connsiteY9" fmla="*/ 41624 h 667131"/>
                <a:gd name="connsiteX10" fmla="*/ 406432 w 458723"/>
                <a:gd name="connsiteY10" fmla="*/ 41624 h 667131"/>
                <a:gd name="connsiteX11" fmla="*/ 416719 w 458723"/>
                <a:gd name="connsiteY11" fmla="*/ 51816 h 667131"/>
                <a:gd name="connsiteX12" fmla="*/ 417005 w 458723"/>
                <a:gd name="connsiteY12" fmla="*/ 625412 h 667131"/>
                <a:gd name="connsiteX13" fmla="*/ 41720 w 458723"/>
                <a:gd name="connsiteY13" fmla="*/ 625412 h 66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723" h="667131">
                  <a:moveTo>
                    <a:pt x="458438" y="51816"/>
                  </a:moveTo>
                  <a:cubicBezTo>
                    <a:pt x="458438" y="23241"/>
                    <a:pt x="435102" y="0"/>
                    <a:pt x="406432" y="0"/>
                  </a:cubicBezTo>
                  <a:lnTo>
                    <a:pt x="52197" y="0"/>
                  </a:lnTo>
                  <a:cubicBezTo>
                    <a:pt x="23622" y="0"/>
                    <a:pt x="286" y="23241"/>
                    <a:pt x="286" y="51721"/>
                  </a:cubicBezTo>
                  <a:cubicBezTo>
                    <a:pt x="191" y="142304"/>
                    <a:pt x="95" y="475298"/>
                    <a:pt x="0" y="667131"/>
                  </a:cubicBezTo>
                  <a:lnTo>
                    <a:pt x="458724" y="667131"/>
                  </a:lnTo>
                  <a:cubicBezTo>
                    <a:pt x="458724" y="475298"/>
                    <a:pt x="458534" y="142494"/>
                    <a:pt x="458438" y="51816"/>
                  </a:cubicBezTo>
                  <a:close/>
                  <a:moveTo>
                    <a:pt x="41720" y="625412"/>
                  </a:moveTo>
                  <a:cubicBezTo>
                    <a:pt x="41720" y="430340"/>
                    <a:pt x="41910" y="136017"/>
                    <a:pt x="42005" y="51721"/>
                  </a:cubicBezTo>
                  <a:cubicBezTo>
                    <a:pt x="42005" y="46196"/>
                    <a:pt x="46577" y="41624"/>
                    <a:pt x="52197" y="41624"/>
                  </a:cubicBezTo>
                  <a:lnTo>
                    <a:pt x="406432" y="41624"/>
                  </a:lnTo>
                  <a:cubicBezTo>
                    <a:pt x="412147" y="41624"/>
                    <a:pt x="416719" y="46196"/>
                    <a:pt x="416719" y="51816"/>
                  </a:cubicBezTo>
                  <a:cubicBezTo>
                    <a:pt x="416719" y="136208"/>
                    <a:pt x="416909" y="430435"/>
                    <a:pt x="417005" y="625412"/>
                  </a:cubicBezTo>
                  <a:lnTo>
                    <a:pt x="41720" y="62541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17EF628-5C19-CE54-F744-CE4A1B108DB3}"/>
                </a:ext>
              </a:extLst>
            </p:cNvPr>
            <p:cNvSpPr/>
            <p:nvPr/>
          </p:nvSpPr>
          <p:spPr>
            <a:xfrm>
              <a:off x="5781675" y="2928937"/>
              <a:ext cx="625506" cy="1000696"/>
            </a:xfrm>
            <a:custGeom>
              <a:avLst/>
              <a:gdLst>
                <a:gd name="connsiteX0" fmla="*/ 531686 w 625506"/>
                <a:gd name="connsiteY0" fmla="*/ 0 h 1000696"/>
                <a:gd name="connsiteX1" fmla="*/ 93821 w 625506"/>
                <a:gd name="connsiteY1" fmla="*/ 0 h 1000696"/>
                <a:gd name="connsiteX2" fmla="*/ 0 w 625506"/>
                <a:gd name="connsiteY2" fmla="*/ 108014 h 1000696"/>
                <a:gd name="connsiteX3" fmla="*/ 0 w 625506"/>
                <a:gd name="connsiteY3" fmla="*/ 892683 h 1000696"/>
                <a:gd name="connsiteX4" fmla="*/ 93821 w 625506"/>
                <a:gd name="connsiteY4" fmla="*/ 1000697 h 1000696"/>
                <a:gd name="connsiteX5" fmla="*/ 531686 w 625506"/>
                <a:gd name="connsiteY5" fmla="*/ 1000697 h 1000696"/>
                <a:gd name="connsiteX6" fmla="*/ 625507 w 625506"/>
                <a:gd name="connsiteY6" fmla="*/ 892683 h 1000696"/>
                <a:gd name="connsiteX7" fmla="*/ 625507 w 625506"/>
                <a:gd name="connsiteY7" fmla="*/ 108014 h 1000696"/>
                <a:gd name="connsiteX8" fmla="*/ 531686 w 625506"/>
                <a:gd name="connsiteY8" fmla="*/ 0 h 1000696"/>
                <a:gd name="connsiteX9" fmla="*/ 583787 w 625506"/>
                <a:gd name="connsiteY9" fmla="*/ 892683 h 1000696"/>
                <a:gd name="connsiteX10" fmla="*/ 531686 w 625506"/>
                <a:gd name="connsiteY10" fmla="*/ 958977 h 1000696"/>
                <a:gd name="connsiteX11" fmla="*/ 93821 w 625506"/>
                <a:gd name="connsiteY11" fmla="*/ 958977 h 1000696"/>
                <a:gd name="connsiteX12" fmla="*/ 41720 w 625506"/>
                <a:gd name="connsiteY12" fmla="*/ 892683 h 1000696"/>
                <a:gd name="connsiteX13" fmla="*/ 41720 w 625506"/>
                <a:gd name="connsiteY13" fmla="*/ 833914 h 1000696"/>
                <a:gd name="connsiteX14" fmla="*/ 583787 w 625506"/>
                <a:gd name="connsiteY14" fmla="*/ 833914 h 1000696"/>
                <a:gd name="connsiteX15" fmla="*/ 583787 w 625506"/>
                <a:gd name="connsiteY15" fmla="*/ 892683 h 1000696"/>
                <a:gd name="connsiteX16" fmla="*/ 583787 w 625506"/>
                <a:gd name="connsiteY16" fmla="*/ 792194 h 1000696"/>
                <a:gd name="connsiteX17" fmla="*/ 41720 w 625506"/>
                <a:gd name="connsiteY17" fmla="*/ 792194 h 1000696"/>
                <a:gd name="connsiteX18" fmla="*/ 41720 w 625506"/>
                <a:gd name="connsiteY18" fmla="*/ 108014 h 1000696"/>
                <a:gd name="connsiteX19" fmla="*/ 93821 w 625506"/>
                <a:gd name="connsiteY19" fmla="*/ 41720 h 1000696"/>
                <a:gd name="connsiteX20" fmla="*/ 531686 w 625506"/>
                <a:gd name="connsiteY20" fmla="*/ 41720 h 1000696"/>
                <a:gd name="connsiteX21" fmla="*/ 583787 w 625506"/>
                <a:gd name="connsiteY21" fmla="*/ 108014 h 1000696"/>
                <a:gd name="connsiteX22" fmla="*/ 583787 w 625506"/>
                <a:gd name="connsiteY22" fmla="*/ 792290 h 1000696"/>
                <a:gd name="connsiteX23" fmla="*/ 213455 w 625506"/>
                <a:gd name="connsiteY23" fmla="*/ 480346 h 1000696"/>
                <a:gd name="connsiteX24" fmla="*/ 187262 w 625506"/>
                <a:gd name="connsiteY24" fmla="*/ 480346 h 1000696"/>
                <a:gd name="connsiteX25" fmla="*/ 232601 w 625506"/>
                <a:gd name="connsiteY25" fmla="*/ 353568 h 1000696"/>
                <a:gd name="connsiteX26" fmla="*/ 263462 w 625506"/>
                <a:gd name="connsiteY26" fmla="*/ 353568 h 1000696"/>
                <a:gd name="connsiteX27" fmla="*/ 308800 w 625506"/>
                <a:gd name="connsiteY27" fmla="*/ 480346 h 1000696"/>
                <a:gd name="connsiteX28" fmla="*/ 278130 w 625506"/>
                <a:gd name="connsiteY28" fmla="*/ 480346 h 1000696"/>
                <a:gd name="connsiteX29" fmla="*/ 267748 w 625506"/>
                <a:gd name="connsiteY29" fmla="*/ 449485 h 1000696"/>
                <a:gd name="connsiteX30" fmla="*/ 223742 w 625506"/>
                <a:gd name="connsiteY30" fmla="*/ 449485 h 1000696"/>
                <a:gd name="connsiteX31" fmla="*/ 213360 w 625506"/>
                <a:gd name="connsiteY31" fmla="*/ 480346 h 1000696"/>
                <a:gd name="connsiteX32" fmla="*/ 230410 w 625506"/>
                <a:gd name="connsiteY32" fmla="*/ 428435 h 1000696"/>
                <a:gd name="connsiteX33" fmla="*/ 261271 w 625506"/>
                <a:gd name="connsiteY33" fmla="*/ 428435 h 1000696"/>
                <a:gd name="connsiteX34" fmla="*/ 246221 w 625506"/>
                <a:gd name="connsiteY34" fmla="*/ 383762 h 1000696"/>
                <a:gd name="connsiteX35" fmla="*/ 245745 w 625506"/>
                <a:gd name="connsiteY35" fmla="*/ 383762 h 1000696"/>
                <a:gd name="connsiteX36" fmla="*/ 230410 w 625506"/>
                <a:gd name="connsiteY36" fmla="*/ 428435 h 1000696"/>
                <a:gd name="connsiteX37" fmla="*/ 368522 w 625506"/>
                <a:gd name="connsiteY37" fmla="*/ 480346 h 1000696"/>
                <a:gd name="connsiteX38" fmla="*/ 323850 w 625506"/>
                <a:gd name="connsiteY38" fmla="*/ 480346 h 1000696"/>
                <a:gd name="connsiteX39" fmla="*/ 323850 w 625506"/>
                <a:gd name="connsiteY39" fmla="*/ 353568 h 1000696"/>
                <a:gd name="connsiteX40" fmla="*/ 368522 w 625506"/>
                <a:gd name="connsiteY40" fmla="*/ 353568 h 1000696"/>
                <a:gd name="connsiteX41" fmla="*/ 405289 w 625506"/>
                <a:gd name="connsiteY41" fmla="*/ 360521 h 1000696"/>
                <a:gd name="connsiteX42" fmla="*/ 429482 w 625506"/>
                <a:gd name="connsiteY42" fmla="*/ 381476 h 1000696"/>
                <a:gd name="connsiteX43" fmla="*/ 438055 w 625506"/>
                <a:gd name="connsiteY43" fmla="*/ 417005 h 1000696"/>
                <a:gd name="connsiteX44" fmla="*/ 429482 w 625506"/>
                <a:gd name="connsiteY44" fmla="*/ 452533 h 1000696"/>
                <a:gd name="connsiteX45" fmla="*/ 405289 w 625506"/>
                <a:gd name="connsiteY45" fmla="*/ 473488 h 1000696"/>
                <a:gd name="connsiteX46" fmla="*/ 368522 w 625506"/>
                <a:gd name="connsiteY46" fmla="*/ 480441 h 1000696"/>
                <a:gd name="connsiteX47" fmla="*/ 367379 w 625506"/>
                <a:gd name="connsiteY47" fmla="*/ 456152 h 1000696"/>
                <a:gd name="connsiteX48" fmla="*/ 390525 w 625506"/>
                <a:gd name="connsiteY48" fmla="*/ 452533 h 1000696"/>
                <a:gd name="connsiteX49" fmla="*/ 404146 w 625506"/>
                <a:gd name="connsiteY49" fmla="*/ 440246 h 1000696"/>
                <a:gd name="connsiteX50" fmla="*/ 408527 w 625506"/>
                <a:gd name="connsiteY50" fmla="*/ 417005 h 1000696"/>
                <a:gd name="connsiteX51" fmla="*/ 404146 w 625506"/>
                <a:gd name="connsiteY51" fmla="*/ 393764 h 1000696"/>
                <a:gd name="connsiteX52" fmla="*/ 390525 w 625506"/>
                <a:gd name="connsiteY52" fmla="*/ 381476 h 1000696"/>
                <a:gd name="connsiteX53" fmla="*/ 367379 w 625506"/>
                <a:gd name="connsiteY53" fmla="*/ 377857 h 1000696"/>
                <a:gd name="connsiteX54" fmla="*/ 352330 w 625506"/>
                <a:gd name="connsiteY54" fmla="*/ 377857 h 1000696"/>
                <a:gd name="connsiteX55" fmla="*/ 352330 w 625506"/>
                <a:gd name="connsiteY55" fmla="*/ 456248 h 1000696"/>
                <a:gd name="connsiteX56" fmla="*/ 367379 w 625506"/>
                <a:gd name="connsiteY56" fmla="*/ 456248 h 100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25506" h="1000696">
                  <a:moveTo>
                    <a:pt x="531686" y="0"/>
                  </a:moveTo>
                  <a:lnTo>
                    <a:pt x="93821" y="0"/>
                  </a:lnTo>
                  <a:cubicBezTo>
                    <a:pt x="42101" y="0"/>
                    <a:pt x="0" y="48482"/>
                    <a:pt x="0" y="108014"/>
                  </a:cubicBezTo>
                  <a:lnTo>
                    <a:pt x="0" y="892683"/>
                  </a:lnTo>
                  <a:cubicBezTo>
                    <a:pt x="0" y="952214"/>
                    <a:pt x="42101" y="1000697"/>
                    <a:pt x="93821" y="1000697"/>
                  </a:cubicBezTo>
                  <a:lnTo>
                    <a:pt x="531686" y="1000697"/>
                  </a:lnTo>
                  <a:cubicBezTo>
                    <a:pt x="583406" y="1000697"/>
                    <a:pt x="625507" y="952214"/>
                    <a:pt x="625507" y="892683"/>
                  </a:cubicBezTo>
                  <a:lnTo>
                    <a:pt x="625507" y="108014"/>
                  </a:lnTo>
                  <a:cubicBezTo>
                    <a:pt x="625507" y="48482"/>
                    <a:pt x="583406" y="0"/>
                    <a:pt x="531686" y="0"/>
                  </a:cubicBezTo>
                  <a:close/>
                  <a:moveTo>
                    <a:pt x="583787" y="892683"/>
                  </a:moveTo>
                  <a:cubicBezTo>
                    <a:pt x="583787" y="929259"/>
                    <a:pt x="560451" y="958977"/>
                    <a:pt x="531686" y="958977"/>
                  </a:cubicBezTo>
                  <a:lnTo>
                    <a:pt x="93821" y="958977"/>
                  </a:lnTo>
                  <a:cubicBezTo>
                    <a:pt x="65056" y="958977"/>
                    <a:pt x="41720" y="929259"/>
                    <a:pt x="41720" y="892683"/>
                  </a:cubicBezTo>
                  <a:lnTo>
                    <a:pt x="41720" y="833914"/>
                  </a:lnTo>
                  <a:lnTo>
                    <a:pt x="583787" y="833914"/>
                  </a:lnTo>
                  <a:lnTo>
                    <a:pt x="583787" y="892683"/>
                  </a:lnTo>
                  <a:close/>
                  <a:moveTo>
                    <a:pt x="583787" y="792194"/>
                  </a:moveTo>
                  <a:lnTo>
                    <a:pt x="41720" y="792194"/>
                  </a:lnTo>
                  <a:lnTo>
                    <a:pt x="41720" y="108014"/>
                  </a:lnTo>
                  <a:cubicBezTo>
                    <a:pt x="41720" y="71438"/>
                    <a:pt x="65056" y="41720"/>
                    <a:pt x="93821" y="41720"/>
                  </a:cubicBezTo>
                  <a:lnTo>
                    <a:pt x="531686" y="41720"/>
                  </a:lnTo>
                  <a:cubicBezTo>
                    <a:pt x="560451" y="41720"/>
                    <a:pt x="583787" y="71438"/>
                    <a:pt x="583787" y="108014"/>
                  </a:cubicBezTo>
                  <a:lnTo>
                    <a:pt x="583787" y="792290"/>
                  </a:lnTo>
                  <a:close/>
                  <a:moveTo>
                    <a:pt x="213455" y="480346"/>
                  </a:moveTo>
                  <a:lnTo>
                    <a:pt x="187262" y="480346"/>
                  </a:lnTo>
                  <a:lnTo>
                    <a:pt x="232601" y="353568"/>
                  </a:lnTo>
                  <a:lnTo>
                    <a:pt x="263462" y="353568"/>
                  </a:lnTo>
                  <a:lnTo>
                    <a:pt x="308800" y="480346"/>
                  </a:lnTo>
                  <a:lnTo>
                    <a:pt x="278130" y="480346"/>
                  </a:lnTo>
                  <a:lnTo>
                    <a:pt x="267748" y="449485"/>
                  </a:lnTo>
                  <a:lnTo>
                    <a:pt x="223742" y="449485"/>
                  </a:lnTo>
                  <a:lnTo>
                    <a:pt x="213360" y="480346"/>
                  </a:lnTo>
                  <a:close/>
                  <a:moveTo>
                    <a:pt x="230410" y="428435"/>
                  </a:moveTo>
                  <a:lnTo>
                    <a:pt x="261271" y="428435"/>
                  </a:lnTo>
                  <a:lnTo>
                    <a:pt x="246221" y="383762"/>
                  </a:lnTo>
                  <a:lnTo>
                    <a:pt x="245745" y="383762"/>
                  </a:lnTo>
                  <a:lnTo>
                    <a:pt x="230410" y="428435"/>
                  </a:lnTo>
                  <a:close/>
                  <a:moveTo>
                    <a:pt x="368522" y="480346"/>
                  </a:moveTo>
                  <a:lnTo>
                    <a:pt x="323850" y="480346"/>
                  </a:lnTo>
                  <a:lnTo>
                    <a:pt x="323850" y="353568"/>
                  </a:lnTo>
                  <a:lnTo>
                    <a:pt x="368522" y="353568"/>
                  </a:lnTo>
                  <a:cubicBezTo>
                    <a:pt x="382619" y="353568"/>
                    <a:pt x="394907" y="355854"/>
                    <a:pt x="405289" y="360521"/>
                  </a:cubicBezTo>
                  <a:cubicBezTo>
                    <a:pt x="415671" y="365189"/>
                    <a:pt x="423767" y="372142"/>
                    <a:pt x="429482" y="381476"/>
                  </a:cubicBezTo>
                  <a:cubicBezTo>
                    <a:pt x="435197" y="390811"/>
                    <a:pt x="438055" y="402717"/>
                    <a:pt x="438055" y="417005"/>
                  </a:cubicBezTo>
                  <a:cubicBezTo>
                    <a:pt x="438055" y="431292"/>
                    <a:pt x="435197" y="443198"/>
                    <a:pt x="429482" y="452533"/>
                  </a:cubicBezTo>
                  <a:cubicBezTo>
                    <a:pt x="423767" y="461867"/>
                    <a:pt x="415671" y="468821"/>
                    <a:pt x="405289" y="473488"/>
                  </a:cubicBezTo>
                  <a:cubicBezTo>
                    <a:pt x="394907" y="478155"/>
                    <a:pt x="382619" y="480441"/>
                    <a:pt x="368522" y="480441"/>
                  </a:cubicBezTo>
                  <a:close/>
                  <a:moveTo>
                    <a:pt x="367379" y="456152"/>
                  </a:moveTo>
                  <a:cubicBezTo>
                    <a:pt x="376714" y="456152"/>
                    <a:pt x="384429" y="454914"/>
                    <a:pt x="390525" y="452533"/>
                  </a:cubicBezTo>
                  <a:cubicBezTo>
                    <a:pt x="396621" y="450056"/>
                    <a:pt x="401193" y="445961"/>
                    <a:pt x="404146" y="440246"/>
                  </a:cubicBezTo>
                  <a:cubicBezTo>
                    <a:pt x="407099" y="434531"/>
                    <a:pt x="408527" y="426720"/>
                    <a:pt x="408527" y="417005"/>
                  </a:cubicBezTo>
                  <a:cubicBezTo>
                    <a:pt x="408527" y="407289"/>
                    <a:pt x="407099" y="399479"/>
                    <a:pt x="404146" y="393764"/>
                  </a:cubicBezTo>
                  <a:cubicBezTo>
                    <a:pt x="401193" y="388049"/>
                    <a:pt x="396716" y="383953"/>
                    <a:pt x="390525" y="381476"/>
                  </a:cubicBezTo>
                  <a:cubicBezTo>
                    <a:pt x="384429" y="379000"/>
                    <a:pt x="376714" y="377857"/>
                    <a:pt x="367379" y="377857"/>
                  </a:cubicBezTo>
                  <a:lnTo>
                    <a:pt x="352330" y="377857"/>
                  </a:lnTo>
                  <a:lnTo>
                    <a:pt x="352330" y="456248"/>
                  </a:lnTo>
                  <a:lnTo>
                    <a:pt x="367379" y="45624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073ACE9-EEE5-7FB9-6C74-12EF202A2218}"/>
              </a:ext>
            </a:extLst>
          </p:cNvPr>
          <p:cNvGrpSpPr>
            <a:grpSpLocks noChangeAspect="1"/>
          </p:cNvGrpSpPr>
          <p:nvPr/>
        </p:nvGrpSpPr>
        <p:grpSpPr>
          <a:xfrm>
            <a:off x="9687183" y="2077344"/>
            <a:ext cx="437400" cy="390525"/>
            <a:chOff x="5872222" y="1818100"/>
            <a:chExt cx="2037950" cy="1819547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590FB3D-A3B8-05B6-986F-6455F40CEA28}"/>
                </a:ext>
              </a:extLst>
            </p:cNvPr>
            <p:cNvSpPr/>
            <p:nvPr/>
          </p:nvSpPr>
          <p:spPr>
            <a:xfrm>
              <a:off x="5872222" y="1818100"/>
              <a:ext cx="1674738" cy="1248714"/>
            </a:xfrm>
            <a:custGeom>
              <a:avLst/>
              <a:gdLst>
                <a:gd name="connsiteX0" fmla="*/ 1566282 w 1674738"/>
                <a:gd name="connsiteY0" fmla="*/ 302787 h 1248714"/>
                <a:gd name="connsiteX1" fmla="*/ 329333 w 1674738"/>
                <a:gd name="connsiteY1" fmla="*/ 4005 h 1248714"/>
                <a:gd name="connsiteX2" fmla="*/ 221116 w 1674738"/>
                <a:gd name="connsiteY2" fmla="*/ 21682 h 1248714"/>
                <a:gd name="connsiteX3" fmla="*/ 157738 w 1674738"/>
                <a:gd name="connsiteY3" fmla="*/ 110928 h 1248714"/>
                <a:gd name="connsiteX4" fmla="*/ 3389 w 1674738"/>
                <a:gd name="connsiteY4" fmla="*/ 805500 h 1248714"/>
                <a:gd name="connsiteX5" fmla="*/ 108588 w 1674738"/>
                <a:gd name="connsiteY5" fmla="*/ 973645 h 1248714"/>
                <a:gd name="connsiteX6" fmla="*/ 1247236 w 1674738"/>
                <a:gd name="connsiteY6" fmla="*/ 1248714 h 1248714"/>
                <a:gd name="connsiteX7" fmla="*/ 1246374 w 1674738"/>
                <a:gd name="connsiteY7" fmla="*/ 1159899 h 1248714"/>
                <a:gd name="connsiteX8" fmla="*/ 128852 w 1674738"/>
                <a:gd name="connsiteY8" fmla="*/ 890004 h 1248714"/>
                <a:gd name="connsiteX9" fmla="*/ 87462 w 1674738"/>
                <a:gd name="connsiteY9" fmla="*/ 824039 h 1248714"/>
                <a:gd name="connsiteX10" fmla="*/ 241811 w 1674738"/>
                <a:gd name="connsiteY10" fmla="*/ 129899 h 1248714"/>
                <a:gd name="connsiteX11" fmla="*/ 266817 w 1674738"/>
                <a:gd name="connsiteY11" fmla="*/ 94976 h 1248714"/>
                <a:gd name="connsiteX12" fmla="*/ 295704 w 1674738"/>
                <a:gd name="connsiteY12" fmla="*/ 86353 h 1248714"/>
                <a:gd name="connsiteX13" fmla="*/ 309069 w 1674738"/>
                <a:gd name="connsiteY13" fmla="*/ 88078 h 1248714"/>
                <a:gd name="connsiteX14" fmla="*/ 1546018 w 1674738"/>
                <a:gd name="connsiteY14" fmla="*/ 386429 h 1248714"/>
                <a:gd name="connsiteX15" fmla="*/ 1587408 w 1674738"/>
                <a:gd name="connsiteY15" fmla="*/ 452394 h 1248714"/>
                <a:gd name="connsiteX16" fmla="*/ 1547311 w 1674738"/>
                <a:gd name="connsiteY16" fmla="*/ 632180 h 1248714"/>
                <a:gd name="connsiteX17" fmla="*/ 1635696 w 1674738"/>
                <a:gd name="connsiteY17" fmla="*/ 632180 h 1248714"/>
                <a:gd name="connsiteX18" fmla="*/ 1671481 w 1674738"/>
                <a:gd name="connsiteY18" fmla="*/ 470933 h 1248714"/>
                <a:gd name="connsiteX19" fmla="*/ 1566282 w 1674738"/>
                <a:gd name="connsiteY19" fmla="*/ 302787 h 124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738" h="1248714">
                  <a:moveTo>
                    <a:pt x="1566282" y="302787"/>
                  </a:moveTo>
                  <a:lnTo>
                    <a:pt x="329333" y="4005"/>
                  </a:lnTo>
                  <a:cubicBezTo>
                    <a:pt x="291824" y="-5049"/>
                    <a:pt x="253452" y="1418"/>
                    <a:pt x="221116" y="21682"/>
                  </a:cubicBezTo>
                  <a:cubicBezTo>
                    <a:pt x="188349" y="41946"/>
                    <a:pt x="165930" y="73850"/>
                    <a:pt x="157738" y="110928"/>
                  </a:cubicBezTo>
                  <a:lnTo>
                    <a:pt x="3389" y="805500"/>
                  </a:lnTo>
                  <a:cubicBezTo>
                    <a:pt x="-13426" y="880518"/>
                    <a:pt x="34000" y="955968"/>
                    <a:pt x="108588" y="973645"/>
                  </a:cubicBezTo>
                  <a:lnTo>
                    <a:pt x="1247236" y="1248714"/>
                  </a:lnTo>
                  <a:cubicBezTo>
                    <a:pt x="1244218" y="1219397"/>
                    <a:pt x="1243787" y="1189648"/>
                    <a:pt x="1246374" y="1159899"/>
                  </a:cubicBezTo>
                  <a:lnTo>
                    <a:pt x="128852" y="890004"/>
                  </a:lnTo>
                  <a:cubicBezTo>
                    <a:pt x="99534" y="883105"/>
                    <a:pt x="80995" y="853356"/>
                    <a:pt x="87462" y="824039"/>
                  </a:cubicBezTo>
                  <a:lnTo>
                    <a:pt x="241811" y="129899"/>
                  </a:lnTo>
                  <a:cubicBezTo>
                    <a:pt x="245260" y="115240"/>
                    <a:pt x="253883" y="102737"/>
                    <a:pt x="266817" y="94976"/>
                  </a:cubicBezTo>
                  <a:cubicBezTo>
                    <a:pt x="275440" y="89371"/>
                    <a:pt x="285788" y="86353"/>
                    <a:pt x="295704" y="86353"/>
                  </a:cubicBezTo>
                  <a:cubicBezTo>
                    <a:pt x="300446" y="86353"/>
                    <a:pt x="304758" y="86784"/>
                    <a:pt x="309069" y="88078"/>
                  </a:cubicBezTo>
                  <a:lnTo>
                    <a:pt x="1546018" y="386429"/>
                  </a:lnTo>
                  <a:cubicBezTo>
                    <a:pt x="1575336" y="393758"/>
                    <a:pt x="1593875" y="423076"/>
                    <a:pt x="1587408" y="452394"/>
                  </a:cubicBezTo>
                  <a:lnTo>
                    <a:pt x="1547311" y="632180"/>
                  </a:lnTo>
                  <a:lnTo>
                    <a:pt x="1635696" y="632180"/>
                  </a:lnTo>
                  <a:lnTo>
                    <a:pt x="1671481" y="470933"/>
                  </a:lnTo>
                  <a:cubicBezTo>
                    <a:pt x="1687864" y="396345"/>
                    <a:pt x="1640869" y="320895"/>
                    <a:pt x="1566282" y="30278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29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74" name="Graphic 185">
              <a:extLst>
                <a:ext uri="{FF2B5EF4-FFF2-40B4-BE49-F238E27FC236}">
                  <a16:creationId xmlns:a16="http://schemas.microsoft.com/office/drawing/2014/main" id="{32D60BA2-DB29-ACCD-76DB-0ED0748C5041}"/>
                </a:ext>
              </a:extLst>
            </p:cNvPr>
            <p:cNvGrpSpPr/>
            <p:nvPr/>
          </p:nvGrpSpPr>
          <p:grpSpPr>
            <a:xfrm>
              <a:off x="6110583" y="2087258"/>
              <a:ext cx="1799589" cy="1550389"/>
              <a:chOff x="6110583" y="2087258"/>
              <a:chExt cx="1799589" cy="1550389"/>
            </a:xfrm>
            <a:solidFill>
              <a:srgbClr val="FCC015"/>
            </a:solidFill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68791C6-4119-2E68-189A-60CD9A81CBCD}"/>
                  </a:ext>
                </a:extLst>
              </p:cNvPr>
              <p:cNvSpPr/>
              <p:nvPr/>
            </p:nvSpPr>
            <p:spPr>
              <a:xfrm>
                <a:off x="6110583" y="2745182"/>
                <a:ext cx="431" cy="431"/>
              </a:xfrm>
              <a:custGeom>
                <a:avLst/>
                <a:gdLst>
                  <a:gd name="connsiteX0" fmla="*/ 0 w 431"/>
                  <a:gd name="connsiteY0" fmla="*/ 431 h 431"/>
                  <a:gd name="connsiteX1" fmla="*/ 431 w 431"/>
                  <a:gd name="connsiteY1" fmla="*/ 431 h 431"/>
                  <a:gd name="connsiteX2" fmla="*/ 0 w 431"/>
                  <a:gd name="connsiteY2" fmla="*/ 0 h 431"/>
                  <a:gd name="connsiteX3" fmla="*/ 0 w 431"/>
                  <a:gd name="connsiteY3" fmla="*/ 431 h 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" h="431">
                    <a:moveTo>
                      <a:pt x="0" y="431"/>
                    </a:moveTo>
                    <a:lnTo>
                      <a:pt x="431" y="431"/>
                    </a:lnTo>
                    <a:lnTo>
                      <a:pt x="0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FCC015"/>
              </a:solidFill>
              <a:ln w="429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2B094F5-FFB8-5E57-8144-70864D1E7A52}"/>
                  </a:ext>
                </a:extLst>
              </p:cNvPr>
              <p:cNvSpPr/>
              <p:nvPr/>
            </p:nvSpPr>
            <p:spPr>
              <a:xfrm>
                <a:off x="6212333" y="2087258"/>
                <a:ext cx="653181" cy="686810"/>
              </a:xfrm>
              <a:custGeom>
                <a:avLst/>
                <a:gdLst>
                  <a:gd name="connsiteX0" fmla="*/ 634211 w 653181"/>
                  <a:gd name="connsiteY0" fmla="*/ 350950 h 686810"/>
                  <a:gd name="connsiteX1" fmla="*/ 653181 w 653181"/>
                  <a:gd name="connsiteY1" fmla="*/ 268602 h 686810"/>
                  <a:gd name="connsiteX2" fmla="*/ 469946 w 653181"/>
                  <a:gd name="connsiteY2" fmla="*/ 226781 h 686810"/>
                  <a:gd name="connsiteX3" fmla="*/ 439334 w 653181"/>
                  <a:gd name="connsiteY3" fmla="*/ 23713 h 686810"/>
                  <a:gd name="connsiteX4" fmla="*/ 336723 w 653181"/>
                  <a:gd name="connsiteY4" fmla="*/ 0 h 686810"/>
                  <a:gd name="connsiteX5" fmla="*/ 220745 w 653181"/>
                  <a:gd name="connsiteY5" fmla="*/ 169870 h 686810"/>
                  <a:gd name="connsiteX6" fmla="*/ 23282 w 653181"/>
                  <a:gd name="connsiteY6" fmla="*/ 124600 h 686810"/>
                  <a:gd name="connsiteX7" fmla="*/ 7761 w 653181"/>
                  <a:gd name="connsiteY7" fmla="*/ 191859 h 686810"/>
                  <a:gd name="connsiteX8" fmla="*/ 106923 w 653181"/>
                  <a:gd name="connsiteY8" fmla="*/ 352675 h 686810"/>
                  <a:gd name="connsiteX9" fmla="*/ 0 w 653181"/>
                  <a:gd name="connsiteY9" fmla="*/ 509180 h 686810"/>
                  <a:gd name="connsiteX10" fmla="*/ 59929 w 653181"/>
                  <a:gd name="connsiteY10" fmla="*/ 604031 h 686810"/>
                  <a:gd name="connsiteX11" fmla="*/ 268602 w 653181"/>
                  <a:gd name="connsiteY11" fmla="*/ 534186 h 686810"/>
                  <a:gd name="connsiteX12" fmla="*/ 425538 w 653181"/>
                  <a:gd name="connsiteY12" fmla="*/ 686811 h 686810"/>
                  <a:gd name="connsiteX13" fmla="*/ 521252 w 653181"/>
                  <a:gd name="connsiteY13" fmla="*/ 626451 h 686810"/>
                  <a:gd name="connsiteX14" fmla="*/ 493227 w 653181"/>
                  <a:gd name="connsiteY14" fmla="*/ 441059 h 686810"/>
                  <a:gd name="connsiteX15" fmla="*/ 634211 w 653181"/>
                  <a:gd name="connsiteY15" fmla="*/ 350950 h 686810"/>
                  <a:gd name="connsiteX16" fmla="*/ 424676 w 653181"/>
                  <a:gd name="connsiteY16" fmla="*/ 565659 h 686810"/>
                  <a:gd name="connsiteX17" fmla="*/ 291453 w 653181"/>
                  <a:gd name="connsiteY17" fmla="*/ 435454 h 686810"/>
                  <a:gd name="connsiteX18" fmla="*/ 114253 w 653181"/>
                  <a:gd name="connsiteY18" fmla="*/ 494952 h 686810"/>
                  <a:gd name="connsiteX19" fmla="*/ 209535 w 653181"/>
                  <a:gd name="connsiteY19" fmla="*/ 355262 h 686810"/>
                  <a:gd name="connsiteX20" fmla="*/ 138397 w 653181"/>
                  <a:gd name="connsiteY20" fmla="*/ 239284 h 686810"/>
                  <a:gd name="connsiteX21" fmla="*/ 258686 w 653181"/>
                  <a:gd name="connsiteY21" fmla="*/ 266877 h 686810"/>
                  <a:gd name="connsiteX22" fmla="*/ 365609 w 653181"/>
                  <a:gd name="connsiteY22" fmla="*/ 110804 h 686810"/>
                  <a:gd name="connsiteX23" fmla="*/ 393633 w 653181"/>
                  <a:gd name="connsiteY23" fmla="*/ 297920 h 686810"/>
                  <a:gd name="connsiteX24" fmla="*/ 514353 w 653181"/>
                  <a:gd name="connsiteY24" fmla="*/ 325082 h 686810"/>
                  <a:gd name="connsiteX25" fmla="*/ 399669 w 653181"/>
                  <a:gd name="connsiteY25" fmla="*/ 398807 h 686810"/>
                  <a:gd name="connsiteX26" fmla="*/ 424676 w 653181"/>
                  <a:gd name="connsiteY26" fmla="*/ 565659 h 686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53181" h="686810">
                    <a:moveTo>
                      <a:pt x="634211" y="350950"/>
                    </a:moveTo>
                    <a:lnTo>
                      <a:pt x="653181" y="268602"/>
                    </a:lnTo>
                    <a:lnTo>
                      <a:pt x="469946" y="226781"/>
                    </a:lnTo>
                    <a:lnTo>
                      <a:pt x="439334" y="23713"/>
                    </a:lnTo>
                    <a:lnTo>
                      <a:pt x="336723" y="0"/>
                    </a:lnTo>
                    <a:lnTo>
                      <a:pt x="220745" y="169870"/>
                    </a:lnTo>
                    <a:lnTo>
                      <a:pt x="23282" y="124600"/>
                    </a:lnTo>
                    <a:lnTo>
                      <a:pt x="7761" y="191859"/>
                    </a:lnTo>
                    <a:lnTo>
                      <a:pt x="106923" y="352675"/>
                    </a:lnTo>
                    <a:lnTo>
                      <a:pt x="0" y="509180"/>
                    </a:lnTo>
                    <a:lnTo>
                      <a:pt x="59929" y="604031"/>
                    </a:lnTo>
                    <a:lnTo>
                      <a:pt x="268602" y="534186"/>
                    </a:lnTo>
                    <a:lnTo>
                      <a:pt x="425538" y="686811"/>
                    </a:lnTo>
                    <a:lnTo>
                      <a:pt x="521252" y="626451"/>
                    </a:lnTo>
                    <a:lnTo>
                      <a:pt x="493227" y="441059"/>
                    </a:lnTo>
                    <a:lnTo>
                      <a:pt x="634211" y="350950"/>
                    </a:lnTo>
                    <a:close/>
                    <a:moveTo>
                      <a:pt x="424676" y="565659"/>
                    </a:moveTo>
                    <a:lnTo>
                      <a:pt x="291453" y="435454"/>
                    </a:lnTo>
                    <a:lnTo>
                      <a:pt x="114253" y="494952"/>
                    </a:lnTo>
                    <a:lnTo>
                      <a:pt x="209535" y="355262"/>
                    </a:lnTo>
                    <a:lnTo>
                      <a:pt x="138397" y="239284"/>
                    </a:lnTo>
                    <a:lnTo>
                      <a:pt x="258686" y="266877"/>
                    </a:lnTo>
                    <a:lnTo>
                      <a:pt x="365609" y="110804"/>
                    </a:lnTo>
                    <a:lnTo>
                      <a:pt x="393633" y="297920"/>
                    </a:lnTo>
                    <a:lnTo>
                      <a:pt x="514353" y="325082"/>
                    </a:lnTo>
                    <a:lnTo>
                      <a:pt x="399669" y="398807"/>
                    </a:lnTo>
                    <a:lnTo>
                      <a:pt x="424676" y="565659"/>
                    </a:lnTo>
                    <a:close/>
                  </a:path>
                </a:pathLst>
              </a:custGeom>
              <a:solidFill>
                <a:schemeClr val="accent4"/>
              </a:solidFill>
              <a:ln w="429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68E48A9-6C9D-4EF1-9039-A5EC424B6EE0}"/>
                  </a:ext>
                </a:extLst>
              </p:cNvPr>
              <p:cNvSpPr/>
              <p:nvPr/>
            </p:nvSpPr>
            <p:spPr>
              <a:xfrm>
                <a:off x="6778424" y="3073281"/>
                <a:ext cx="435454" cy="564366"/>
              </a:xfrm>
              <a:custGeom>
                <a:avLst/>
                <a:gdLst>
                  <a:gd name="connsiteX0" fmla="*/ 0 w 435454"/>
                  <a:gd name="connsiteY0" fmla="*/ 0 h 564366"/>
                  <a:gd name="connsiteX1" fmla="*/ 363022 w 435454"/>
                  <a:gd name="connsiteY1" fmla="*/ 564366 h 564366"/>
                  <a:gd name="connsiteX2" fmla="*/ 435454 w 435454"/>
                  <a:gd name="connsiteY2" fmla="*/ 517371 h 564366"/>
                  <a:gd name="connsiteX3" fmla="*/ 121582 w 435454"/>
                  <a:gd name="connsiteY3" fmla="*/ 29318 h 564366"/>
                  <a:gd name="connsiteX4" fmla="*/ 0 w 435454"/>
                  <a:gd name="connsiteY4" fmla="*/ 0 h 56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454" h="564366">
                    <a:moveTo>
                      <a:pt x="0" y="0"/>
                    </a:moveTo>
                    <a:lnTo>
                      <a:pt x="363022" y="564366"/>
                    </a:lnTo>
                    <a:lnTo>
                      <a:pt x="435454" y="517371"/>
                    </a:lnTo>
                    <a:lnTo>
                      <a:pt x="121582" y="29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429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139F15A-ED7F-2291-FE60-20BC07286E6A}"/>
                  </a:ext>
                </a:extLst>
              </p:cNvPr>
              <p:cNvSpPr/>
              <p:nvPr/>
            </p:nvSpPr>
            <p:spPr>
              <a:xfrm>
                <a:off x="6838784" y="2536508"/>
                <a:ext cx="1071389" cy="930406"/>
              </a:xfrm>
              <a:custGeom>
                <a:avLst/>
                <a:gdLst>
                  <a:gd name="connsiteX0" fmla="*/ 1068803 w 1071389"/>
                  <a:gd name="connsiteY0" fmla="*/ 618690 h 930406"/>
                  <a:gd name="connsiteX1" fmla="*/ 620415 w 1071389"/>
                  <a:gd name="connsiteY1" fmla="*/ 16383 h 930406"/>
                  <a:gd name="connsiteX2" fmla="*/ 600582 w 1071389"/>
                  <a:gd name="connsiteY2" fmla="*/ 0 h 930406"/>
                  <a:gd name="connsiteX3" fmla="*/ 0 w 1071389"/>
                  <a:gd name="connsiteY3" fmla="*/ 0 h 930406"/>
                  <a:gd name="connsiteX4" fmla="*/ 0 w 1071389"/>
                  <a:gd name="connsiteY4" fmla="*/ 43114 h 930406"/>
                  <a:gd name="connsiteX5" fmla="*/ 289297 w 1071389"/>
                  <a:gd name="connsiteY5" fmla="*/ 332411 h 930406"/>
                  <a:gd name="connsiteX6" fmla="*/ 392771 w 1071389"/>
                  <a:gd name="connsiteY6" fmla="*/ 332411 h 930406"/>
                  <a:gd name="connsiteX7" fmla="*/ 479431 w 1071389"/>
                  <a:gd name="connsiteY7" fmla="*/ 762261 h 930406"/>
                  <a:gd name="connsiteX8" fmla="*/ 504868 w 1071389"/>
                  <a:gd name="connsiteY8" fmla="*/ 787698 h 930406"/>
                  <a:gd name="connsiteX9" fmla="*/ 565659 w 1071389"/>
                  <a:gd name="connsiteY9" fmla="*/ 726907 h 930406"/>
                  <a:gd name="connsiteX10" fmla="*/ 540222 w 1071389"/>
                  <a:gd name="connsiteY10" fmla="*/ 701469 h 930406"/>
                  <a:gd name="connsiteX11" fmla="*/ 475982 w 1071389"/>
                  <a:gd name="connsiteY11" fmla="*/ 356124 h 930406"/>
                  <a:gd name="connsiteX12" fmla="*/ 479862 w 1071389"/>
                  <a:gd name="connsiteY12" fmla="*/ 347932 h 930406"/>
                  <a:gd name="connsiteX13" fmla="*/ 479862 w 1071389"/>
                  <a:gd name="connsiteY13" fmla="*/ 246614 h 930406"/>
                  <a:gd name="connsiteX14" fmla="*/ 288866 w 1071389"/>
                  <a:gd name="connsiteY14" fmla="*/ 246614 h 930406"/>
                  <a:gd name="connsiteX15" fmla="*/ 90540 w 1071389"/>
                  <a:gd name="connsiteY15" fmla="*/ 86660 h 930406"/>
                  <a:gd name="connsiteX16" fmla="*/ 569108 w 1071389"/>
                  <a:gd name="connsiteY16" fmla="*/ 86660 h 930406"/>
                  <a:gd name="connsiteX17" fmla="*/ 985161 w 1071389"/>
                  <a:gd name="connsiteY17" fmla="*/ 642834 h 930406"/>
                  <a:gd name="connsiteX18" fmla="*/ 985161 w 1071389"/>
                  <a:gd name="connsiteY18" fmla="*/ 930406 h 930406"/>
                  <a:gd name="connsiteX19" fmla="*/ 1071390 w 1071389"/>
                  <a:gd name="connsiteY19" fmla="*/ 930406 h 930406"/>
                  <a:gd name="connsiteX20" fmla="*/ 1071390 w 1071389"/>
                  <a:gd name="connsiteY20" fmla="*/ 626882 h 930406"/>
                  <a:gd name="connsiteX21" fmla="*/ 1068372 w 1071389"/>
                  <a:gd name="connsiteY21" fmla="*/ 619552 h 930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71389" h="930406">
                    <a:moveTo>
                      <a:pt x="1068803" y="618690"/>
                    </a:moveTo>
                    <a:cubicBezTo>
                      <a:pt x="983868" y="398376"/>
                      <a:pt x="829088" y="190134"/>
                      <a:pt x="620415" y="16383"/>
                    </a:cubicBezTo>
                    <a:lnTo>
                      <a:pt x="600582" y="0"/>
                    </a:lnTo>
                    <a:lnTo>
                      <a:pt x="0" y="0"/>
                    </a:lnTo>
                    <a:lnTo>
                      <a:pt x="0" y="43114"/>
                    </a:lnTo>
                    <a:cubicBezTo>
                      <a:pt x="0" y="143139"/>
                      <a:pt x="60360" y="332411"/>
                      <a:pt x="289297" y="332411"/>
                    </a:cubicBezTo>
                    <a:lnTo>
                      <a:pt x="392771" y="332411"/>
                    </a:lnTo>
                    <a:cubicBezTo>
                      <a:pt x="333273" y="479000"/>
                      <a:pt x="367334" y="650163"/>
                      <a:pt x="479431" y="762261"/>
                    </a:cubicBezTo>
                    <a:lnTo>
                      <a:pt x="504868" y="787698"/>
                    </a:lnTo>
                    <a:lnTo>
                      <a:pt x="565659" y="726907"/>
                    </a:lnTo>
                    <a:lnTo>
                      <a:pt x="540222" y="701469"/>
                    </a:lnTo>
                    <a:cubicBezTo>
                      <a:pt x="450113" y="611361"/>
                      <a:pt x="424244" y="472533"/>
                      <a:pt x="475982" y="356124"/>
                    </a:cubicBezTo>
                    <a:lnTo>
                      <a:pt x="479862" y="347932"/>
                    </a:lnTo>
                    <a:lnTo>
                      <a:pt x="479862" y="246614"/>
                    </a:lnTo>
                    <a:lnTo>
                      <a:pt x="288866" y="246614"/>
                    </a:lnTo>
                    <a:cubicBezTo>
                      <a:pt x="144002" y="246614"/>
                      <a:pt x="102181" y="147020"/>
                      <a:pt x="90540" y="86660"/>
                    </a:cubicBezTo>
                    <a:lnTo>
                      <a:pt x="569108" y="86660"/>
                    </a:lnTo>
                    <a:cubicBezTo>
                      <a:pt x="761829" y="248338"/>
                      <a:pt x="905400" y="440197"/>
                      <a:pt x="985161" y="642834"/>
                    </a:cubicBezTo>
                    <a:lnTo>
                      <a:pt x="985161" y="930406"/>
                    </a:lnTo>
                    <a:lnTo>
                      <a:pt x="1071390" y="930406"/>
                    </a:lnTo>
                    <a:lnTo>
                      <a:pt x="1071390" y="626882"/>
                    </a:lnTo>
                    <a:lnTo>
                      <a:pt x="1068372" y="619552"/>
                    </a:lnTo>
                    <a:close/>
                  </a:path>
                </a:pathLst>
              </a:custGeom>
              <a:solidFill>
                <a:schemeClr val="accent4"/>
              </a:solidFill>
              <a:ln w="429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0344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0371C4-F0E9-1A2C-5E12-BD4DEB5036AA}"/>
              </a:ext>
            </a:extLst>
          </p:cNvPr>
          <p:cNvSpPr txBox="1">
            <a:spLocks/>
          </p:cNvSpPr>
          <p:nvPr/>
        </p:nvSpPr>
        <p:spPr>
          <a:xfrm>
            <a:off x="401052" y="1366035"/>
            <a:ext cx="3422331" cy="13495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4"/>
                </a:solidFill>
                <a:latin typeface="Visa Dialect Bold" pitchFamily="2" charset="0"/>
              </a:rPr>
              <a:t>Cheat Codes To Get You Started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CE6678-21C6-FD2F-4901-8AC4F704C237}"/>
              </a:ext>
            </a:extLst>
          </p:cNvPr>
          <p:cNvSpPr txBox="1">
            <a:spLocks/>
          </p:cNvSpPr>
          <p:nvPr/>
        </p:nvSpPr>
        <p:spPr>
          <a:xfrm>
            <a:off x="4400094" y="852332"/>
            <a:ext cx="7219765" cy="502124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AutoNum type="arabicPeriod"/>
              <a:tabLst>
                <a:tab pos="225425" algn="l"/>
              </a:tabLst>
            </a:pPr>
            <a:r>
              <a:rPr lang="en-US" sz="2400" b="1" dirty="0">
                <a:solidFill>
                  <a:schemeClr val="accent4"/>
                </a:solidFill>
                <a:latin typeface="+mj-lt"/>
              </a:rPr>
              <a:t>Open Google.com (or bing.com)</a:t>
            </a:r>
          </a:p>
          <a:p>
            <a:pPr marL="342900" indent="-342900">
              <a:spcAft>
                <a:spcPts val="1200"/>
              </a:spcAft>
              <a:buAutoNum type="arabicPeriod"/>
              <a:tabLst>
                <a:tab pos="225425" algn="l"/>
              </a:tabLst>
            </a:pPr>
            <a:r>
              <a:rPr lang="en-US" sz="2400" b="1" dirty="0">
                <a:solidFill>
                  <a:schemeClr val="accent4"/>
                </a:solidFill>
                <a:latin typeface="+mj-lt"/>
              </a:rPr>
              <a:t>Search for keywords &amp; toggle to “Images”: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lphaLcPeriod"/>
              <a:tabLst>
                <a:tab pos="225425" algn="l"/>
              </a:tabLst>
            </a:pPr>
            <a:r>
              <a:rPr lang="en-US" sz="2400" dirty="0">
                <a:solidFill>
                  <a:schemeClr val="accent4"/>
                </a:solidFill>
                <a:latin typeface="+mj-lt"/>
              </a:rPr>
              <a:t>Good looking </a:t>
            </a:r>
            <a:r>
              <a:rPr lang="en-US" sz="2400" dirty="0" err="1">
                <a:solidFill>
                  <a:schemeClr val="accent4"/>
                </a:solidFill>
                <a:latin typeface="+mj-lt"/>
              </a:rPr>
              <a:t>powerpoint</a:t>
            </a:r>
            <a:r>
              <a:rPr lang="en-US" sz="2400" dirty="0">
                <a:solidFill>
                  <a:schemeClr val="accent4"/>
                </a:solidFill>
                <a:latin typeface="+mj-lt"/>
              </a:rPr>
              <a:t> slides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lphaLcPeriod"/>
              <a:tabLst>
                <a:tab pos="225425" algn="l"/>
              </a:tabLst>
            </a:pPr>
            <a:r>
              <a:rPr lang="en-US" sz="2400" dirty="0">
                <a:solidFill>
                  <a:schemeClr val="accent4"/>
                </a:solidFill>
                <a:latin typeface="+mj-lt"/>
              </a:rPr>
              <a:t>Professional </a:t>
            </a:r>
            <a:r>
              <a:rPr lang="en-US" sz="2400" dirty="0" err="1">
                <a:solidFill>
                  <a:schemeClr val="accent4"/>
                </a:solidFill>
                <a:latin typeface="+mj-lt"/>
              </a:rPr>
              <a:t>powerpoint</a:t>
            </a:r>
            <a:r>
              <a:rPr lang="en-US" sz="2400" dirty="0">
                <a:solidFill>
                  <a:schemeClr val="accent4"/>
                </a:solidFill>
                <a:latin typeface="+mj-lt"/>
              </a:rPr>
              <a:t> slide examples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lphaLcPeriod"/>
              <a:tabLst>
                <a:tab pos="225425" algn="l"/>
              </a:tabLst>
            </a:pPr>
            <a:r>
              <a:rPr lang="en-US" sz="2400" dirty="0">
                <a:solidFill>
                  <a:schemeClr val="accent4"/>
                </a:solidFill>
                <a:latin typeface="+mj-lt"/>
              </a:rPr>
              <a:t>Free </a:t>
            </a:r>
            <a:r>
              <a:rPr lang="en-US" sz="2400" dirty="0" err="1">
                <a:solidFill>
                  <a:schemeClr val="accent4"/>
                </a:solidFill>
                <a:latin typeface="+mj-lt"/>
              </a:rPr>
              <a:t>powerpoint</a:t>
            </a:r>
            <a:r>
              <a:rPr lang="en-US" sz="2400" dirty="0">
                <a:solidFill>
                  <a:schemeClr val="accent4"/>
                </a:solidFill>
                <a:latin typeface="+mj-lt"/>
              </a:rPr>
              <a:t> slide examples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lphaLcPeriod"/>
              <a:tabLst>
                <a:tab pos="225425" algn="l"/>
              </a:tabLst>
            </a:pPr>
            <a:r>
              <a:rPr lang="en-US" sz="2400" dirty="0">
                <a:solidFill>
                  <a:schemeClr val="accent4"/>
                </a:solidFill>
                <a:latin typeface="+mj-lt"/>
              </a:rPr>
              <a:t>professional </a:t>
            </a:r>
            <a:r>
              <a:rPr lang="en-US" sz="2400" dirty="0" err="1">
                <a:solidFill>
                  <a:schemeClr val="accent4"/>
                </a:solidFill>
                <a:latin typeface="+mj-lt"/>
              </a:rPr>
              <a:t>powerpoint</a:t>
            </a:r>
            <a:r>
              <a:rPr lang="en-US" sz="2400" dirty="0">
                <a:solidFill>
                  <a:schemeClr val="accent4"/>
                </a:solidFill>
                <a:latin typeface="+mj-lt"/>
              </a:rPr>
              <a:t> templates free download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lphaLcPeriod"/>
              <a:tabLst>
                <a:tab pos="225425" algn="l"/>
              </a:tabLst>
            </a:pPr>
            <a:r>
              <a:rPr lang="en-US" sz="2400" dirty="0">
                <a:solidFill>
                  <a:schemeClr val="accent4"/>
                </a:solidFill>
                <a:latin typeface="+mj-lt"/>
              </a:rPr>
              <a:t>modern professional </a:t>
            </a:r>
            <a:r>
              <a:rPr lang="en-US" sz="2400" dirty="0" err="1">
                <a:solidFill>
                  <a:schemeClr val="accent4"/>
                </a:solidFill>
                <a:latin typeface="+mj-lt"/>
              </a:rPr>
              <a:t>powerpoint</a:t>
            </a:r>
            <a:r>
              <a:rPr lang="en-US" sz="2400" dirty="0">
                <a:solidFill>
                  <a:schemeClr val="accent4"/>
                </a:solidFill>
                <a:latin typeface="+mj-lt"/>
              </a:rPr>
              <a:t> templates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lphaLcPeriod"/>
              <a:tabLst>
                <a:tab pos="225425" algn="l"/>
              </a:tabLst>
            </a:pPr>
            <a:endParaRPr lang="en-US" sz="2600" b="1" dirty="0">
              <a:solidFill>
                <a:schemeClr val="accent4"/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DDBD1D-81E2-6F28-74E0-7BDEDDD32AF6}"/>
              </a:ext>
            </a:extLst>
          </p:cNvPr>
          <p:cNvCxnSpPr>
            <a:cxnSpLocks/>
          </p:cNvCxnSpPr>
          <p:nvPr/>
        </p:nvCxnSpPr>
        <p:spPr>
          <a:xfrm>
            <a:off x="4182024" y="667633"/>
            <a:ext cx="0" cy="5212080"/>
          </a:xfrm>
          <a:prstGeom prst="line">
            <a:avLst/>
          </a:prstGeom>
          <a:ln w="317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Programmer female with solid fill">
            <a:extLst>
              <a:ext uri="{FF2B5EF4-FFF2-40B4-BE49-F238E27FC236}">
                <a16:creationId xmlns:a16="http://schemas.microsoft.com/office/drawing/2014/main" id="{59EAC018-28CB-0749-EF80-F637DB875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227" y="2851840"/>
            <a:ext cx="1852490" cy="18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53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2501E-1A6B-D3BA-A7B1-5E827C98A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BE791E-E5D7-1E6F-FFB9-86326639FEF7}"/>
              </a:ext>
            </a:extLst>
          </p:cNvPr>
          <p:cNvSpPr txBox="1">
            <a:spLocks/>
          </p:cNvSpPr>
          <p:nvPr/>
        </p:nvSpPr>
        <p:spPr>
          <a:xfrm>
            <a:off x="457200" y="451635"/>
            <a:ext cx="1532020" cy="5108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/>
                </a:solidFill>
                <a:latin typeface="Visa Dialect Bold" pitchFamily="2" charset="0"/>
              </a:rPr>
              <a:t>FAQs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8DFD176-46BB-B2DB-F8E5-A44EDCE43E38}"/>
              </a:ext>
            </a:extLst>
          </p:cNvPr>
          <p:cNvSpPr txBox="1">
            <a:spLocks/>
          </p:cNvSpPr>
          <p:nvPr/>
        </p:nvSpPr>
        <p:spPr>
          <a:xfrm>
            <a:off x="681789" y="1285469"/>
            <a:ext cx="5061283" cy="502124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1200"/>
              </a:spcAft>
              <a:tabLst>
                <a:tab pos="225425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Great presentation, but when I see large amounts of data, I have no idea where to start?</a:t>
            </a:r>
          </a:p>
          <a:p>
            <a:pPr marL="344488" indent="-344488">
              <a:lnSpc>
                <a:spcPct val="80000"/>
              </a:lnSpc>
              <a:spcAft>
                <a:spcPts val="1200"/>
              </a:spcAft>
              <a:tabLst>
                <a:tab pos="344488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Remember the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4 key questions to help you focus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, determine your key segments, and start turning them all into bar charts, donuts. Any chart is better than a table of numbers.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  <a:spcAft>
                <a:spcPts val="1200"/>
              </a:spcAft>
              <a:tabLst>
                <a:tab pos="225425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Where do I find pictures? My company doesn’t provide them.</a:t>
            </a:r>
          </a:p>
          <a:p>
            <a:pPr marL="344488" indent="-344488">
              <a:lnSpc>
                <a:spcPct val="80000"/>
              </a:lnSpc>
              <a:spcAft>
                <a:spcPts val="1200"/>
              </a:spcAft>
              <a:tabLst>
                <a:tab pos="344488" algn="l"/>
              </a:tabLs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	Google is your new BFF; keyword search anything like: Gen Z shopping, Affluent person smiling, Boomer sailing a boat, modern family shopping at a supermarket.</a:t>
            </a:r>
          </a:p>
          <a:p>
            <a:pPr>
              <a:lnSpc>
                <a:spcPct val="80000"/>
              </a:lnSpc>
              <a:spcAft>
                <a:spcPts val="1200"/>
              </a:spcAft>
              <a:tabLst>
                <a:tab pos="225425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I did the search for PowerPoint templates, but they cost money and I don’t know how to replicate these?</a:t>
            </a:r>
          </a:p>
          <a:p>
            <a:pPr marL="344488" indent="-344488">
              <a:lnSpc>
                <a:spcPct val="80000"/>
              </a:lnSpc>
              <a:spcAft>
                <a:spcPts val="1200"/>
              </a:spcAft>
              <a:tabLst>
                <a:tab pos="344488" algn="l"/>
              </a:tabLs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	Pick a design you DO like, and try to re-create them using shapes filled with color, use that as a background, or draw a box and use a thick border line.</a:t>
            </a:r>
          </a:p>
        </p:txBody>
      </p:sp>
      <p:pic>
        <p:nvPicPr>
          <p:cNvPr id="3" name="Graphic 2" descr="Lightbulb and gear with solid fill">
            <a:extLst>
              <a:ext uri="{FF2B5EF4-FFF2-40B4-BE49-F238E27FC236}">
                <a16:creationId xmlns:a16="http://schemas.microsoft.com/office/drawing/2014/main" id="{BAD1E8FA-D2A9-5894-CBF5-063CEE7D0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1481" y="249880"/>
            <a:ext cx="914400" cy="9144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BC38BA-D25E-B9A6-1E4E-6B9F9712CD40}"/>
              </a:ext>
            </a:extLst>
          </p:cNvPr>
          <p:cNvSpPr txBox="1">
            <a:spLocks/>
          </p:cNvSpPr>
          <p:nvPr/>
        </p:nvSpPr>
        <p:spPr>
          <a:xfrm>
            <a:off x="6448930" y="1285469"/>
            <a:ext cx="5061283" cy="502124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542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Where do I find those neat icons you used in your presentation? My company doesn’t provide them.</a:t>
            </a:r>
          </a:p>
          <a:p>
            <a:pPr marL="344488" marR="0" lvl="0" indent="-344488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344488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	PowerPoint offers a huge library of icons.  In your menu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toggl</a:t>
            </a:r>
            <a:r>
              <a:rPr lang="en-US" sz="1600" dirty="0">
                <a:solidFill>
                  <a:prstClr val="black"/>
                </a:solidFill>
                <a:latin typeface="Aptos Display" panose="02110004020202020204"/>
              </a:rPr>
              <a:t>e to “Insert” and select “Icons”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  <a:p>
            <a:pPr>
              <a:lnSpc>
                <a:spcPct val="80000"/>
              </a:lnSpc>
              <a:spcAft>
                <a:spcPts val="1200"/>
              </a:spcAft>
              <a:tabLst>
                <a:tab pos="225425" algn="l"/>
              </a:tabLst>
            </a:pPr>
            <a:endParaRPr lang="en-US" sz="1800" b="1" dirty="0">
              <a:solidFill>
                <a:schemeClr val="accent6"/>
              </a:solidFill>
              <a:latin typeface="+mj-lt"/>
            </a:endParaRPr>
          </a:p>
          <a:p>
            <a:pPr>
              <a:lnSpc>
                <a:spcPct val="80000"/>
              </a:lnSpc>
              <a:spcAft>
                <a:spcPts val="1200"/>
              </a:spcAft>
              <a:tabLst>
                <a:tab pos="225425" algn="l"/>
              </a:tabLst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How do I know which 3-4 numbers I should pull into a slide?</a:t>
            </a:r>
          </a:p>
          <a:p>
            <a:pPr marL="344488" indent="-344488">
              <a:lnSpc>
                <a:spcPct val="80000"/>
              </a:lnSpc>
              <a:spcAft>
                <a:spcPts val="1200"/>
              </a:spcAft>
              <a:tabLst>
                <a:tab pos="344488" algn="l"/>
              </a:tabLst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Remember the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4 key questions to help you focus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.  Have a theme you want to draw attention to, and find the #s to support it.</a:t>
            </a:r>
          </a:p>
          <a:p>
            <a:pPr marL="344488" indent="-344488">
              <a:lnSpc>
                <a:spcPct val="80000"/>
              </a:lnSpc>
              <a:spcAft>
                <a:spcPts val="1200"/>
              </a:spcAft>
              <a:tabLst>
                <a:tab pos="344488" algn="l"/>
              </a:tabLst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Tip!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AFTER you’ve posted all the data into bar charts, write the headline on what the key finding is on the slide.  </a:t>
            </a:r>
          </a:p>
          <a:p>
            <a:pPr marL="344488" indent="-344488">
              <a:lnSpc>
                <a:spcPct val="80000"/>
              </a:lnSpc>
              <a:spcAft>
                <a:spcPts val="1200"/>
              </a:spcAft>
              <a:tabLst>
                <a:tab pos="344488" algn="l"/>
              </a:tabLs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	Based on the # you wrote in headline, now delete all of the other #s on the slide you didn’t write about.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E10C1-D54B-A7E0-4344-60F27B74EF41}"/>
              </a:ext>
            </a:extLst>
          </p:cNvPr>
          <p:cNvSpPr txBox="1"/>
          <p:nvPr/>
        </p:nvSpPr>
        <p:spPr>
          <a:xfrm>
            <a:off x="7114672" y="5317868"/>
            <a:ext cx="395437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 gets easier with time!</a:t>
            </a:r>
          </a:p>
          <a:p>
            <a:pPr algn="ctr"/>
            <a:r>
              <a:rPr lang="en-US" dirty="0"/>
              <a:t>Keep Practicing!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17AFC2-7395-AEA3-B79F-442B135DEB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724" b="12886"/>
          <a:stretch/>
        </p:blipFill>
        <p:spPr>
          <a:xfrm>
            <a:off x="9930063" y="2173795"/>
            <a:ext cx="470274" cy="6307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045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EC478A-5319-CDEB-24CA-7F5B535674A8}"/>
              </a:ext>
            </a:extLst>
          </p:cNvPr>
          <p:cNvSpPr/>
          <p:nvPr/>
        </p:nvSpPr>
        <p:spPr>
          <a:xfrm>
            <a:off x="0" y="0"/>
            <a:ext cx="407323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5A72F-B684-792E-2018-A77DE2D1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7" y="1201678"/>
            <a:ext cx="3903182" cy="1022029"/>
          </a:xfrm>
        </p:spPr>
        <p:txBody>
          <a:bodyPr wrap="square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What We Hope To Accomplish Today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043EE2E-7034-D994-FF9B-B665E7A3CEB8}"/>
              </a:ext>
            </a:extLst>
          </p:cNvPr>
          <p:cNvSpPr/>
          <p:nvPr/>
        </p:nvSpPr>
        <p:spPr>
          <a:xfrm>
            <a:off x="4774806" y="893703"/>
            <a:ext cx="541866" cy="5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364453-3695-1962-EA07-BD313A3FF3AE}"/>
              </a:ext>
            </a:extLst>
          </p:cNvPr>
          <p:cNvSpPr/>
          <p:nvPr/>
        </p:nvSpPr>
        <p:spPr>
          <a:xfrm>
            <a:off x="4774806" y="2301388"/>
            <a:ext cx="541866" cy="5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5804D5-8FC7-44B1-21CA-5904FF92FBC8}"/>
              </a:ext>
            </a:extLst>
          </p:cNvPr>
          <p:cNvSpPr/>
          <p:nvPr/>
        </p:nvSpPr>
        <p:spPr>
          <a:xfrm>
            <a:off x="4774806" y="3709073"/>
            <a:ext cx="541866" cy="5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BA6E4-6956-80E7-2065-30F25C312B9E}"/>
              </a:ext>
            </a:extLst>
          </p:cNvPr>
          <p:cNvSpPr txBox="1"/>
          <p:nvPr/>
        </p:nvSpPr>
        <p:spPr>
          <a:xfrm>
            <a:off x="5531866" y="2176891"/>
            <a:ext cx="5853165" cy="79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Turn your </a:t>
            </a:r>
            <a:r>
              <a:rPr lang="en-US" sz="2800" b="1" dirty="0">
                <a:solidFill>
                  <a:schemeClr val="accent4"/>
                </a:solidFill>
              </a:rPr>
              <a:t>data-heavy tables</a:t>
            </a:r>
            <a:r>
              <a:rPr lang="en-US" sz="2800" dirty="0"/>
              <a:t> into sleek insight-focused content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863716-0164-F955-D6A4-B9F1AD32FA61}"/>
              </a:ext>
            </a:extLst>
          </p:cNvPr>
          <p:cNvSpPr txBox="1"/>
          <p:nvPr/>
        </p:nvSpPr>
        <p:spPr>
          <a:xfrm>
            <a:off x="5531866" y="5030294"/>
            <a:ext cx="5821932" cy="79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4"/>
                </a:solidFill>
              </a:rPr>
              <a:t>Deliver actionable insights</a:t>
            </a:r>
            <a:r>
              <a:rPr lang="en-US" sz="2800" dirty="0"/>
              <a:t> into easy-to-digest formats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8A396-32D5-9F64-EDD5-6E13CE852582}"/>
              </a:ext>
            </a:extLst>
          </p:cNvPr>
          <p:cNvSpPr txBox="1"/>
          <p:nvPr/>
        </p:nvSpPr>
        <p:spPr>
          <a:xfrm>
            <a:off x="5531866" y="3603592"/>
            <a:ext cx="5853165" cy="79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Quick tips to </a:t>
            </a:r>
            <a:r>
              <a:rPr lang="en-US" sz="2800" b="1" dirty="0">
                <a:solidFill>
                  <a:schemeClr val="accent4"/>
                </a:solidFill>
              </a:rPr>
              <a:t>instantly upgrade </a:t>
            </a:r>
            <a:r>
              <a:rPr lang="en-US" sz="2800" dirty="0"/>
              <a:t>your PowerPoint Presentation to “WOW”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346B8E-8533-EA67-BB54-DAB82A32221F}"/>
              </a:ext>
            </a:extLst>
          </p:cNvPr>
          <p:cNvSpPr/>
          <p:nvPr/>
        </p:nvSpPr>
        <p:spPr>
          <a:xfrm>
            <a:off x="4774806" y="5116759"/>
            <a:ext cx="541866" cy="5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BBF67-1A73-06A6-B955-AC6235689390}"/>
              </a:ext>
            </a:extLst>
          </p:cNvPr>
          <p:cNvSpPr txBox="1"/>
          <p:nvPr/>
        </p:nvSpPr>
        <p:spPr>
          <a:xfrm>
            <a:off x="5531865" y="750190"/>
            <a:ext cx="5821933" cy="79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How to set up a </a:t>
            </a:r>
            <a:r>
              <a:rPr lang="en-US" sz="2800" b="1" dirty="0">
                <a:solidFill>
                  <a:schemeClr val="accent4"/>
                </a:solidFill>
              </a:rPr>
              <a:t>“story” narrative </a:t>
            </a:r>
            <a:r>
              <a:rPr lang="en-US" sz="2800" dirty="0"/>
              <a:t>to </a:t>
            </a:r>
            <a:r>
              <a:rPr lang="en-US" sz="2800" b="1" dirty="0">
                <a:solidFill>
                  <a:schemeClr val="accent4"/>
                </a:solidFill>
              </a:rPr>
              <a:t>keep your audience engaged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7307126-50B1-7FBC-0666-64F3C31960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28866" y="6356350"/>
            <a:ext cx="524933" cy="365125"/>
          </a:xfrm>
        </p:spPr>
        <p:txBody>
          <a:bodyPr/>
          <a:lstStyle/>
          <a:p>
            <a:fld id="{236E9356-C1D3-4312-955F-B5409A2162F2}" type="slidenum">
              <a:rPr lang="en-US" b="1" smtClean="0">
                <a:latin typeface="+mj-lt"/>
              </a:rPr>
              <a:t>3</a:t>
            </a:fld>
            <a:endParaRPr lang="en-US" b="1" dirty="0">
              <a:latin typeface="+mj-lt"/>
            </a:endParaRPr>
          </a:p>
        </p:txBody>
      </p:sp>
      <p:pic>
        <p:nvPicPr>
          <p:cNvPr id="2052" name="Picture 4" descr="Checkbox List Check Clip Art at Clker.com - vector clip art online, royalty  free &amp; public domain">
            <a:extLst>
              <a:ext uri="{FF2B5EF4-FFF2-40B4-BE49-F238E27FC236}">
                <a16:creationId xmlns:a16="http://schemas.microsoft.com/office/drawing/2014/main" id="{09A8FCE4-6665-8CAB-0123-50E294291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76" y="2737859"/>
            <a:ext cx="1474451" cy="173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5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1051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576F4-DB1B-C79B-E2FA-1759E9526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dirty="0">
                <a:solidFill>
                  <a:schemeClr val="accent4"/>
                </a:solidFill>
              </a:rPr>
              <a:t>How To Tell A Good Story</a:t>
            </a:r>
          </a:p>
        </p:txBody>
      </p:sp>
      <p:pic>
        <p:nvPicPr>
          <p:cNvPr id="1036" name="Picture 12" descr="The Power of Storytelling. Influence. | by David Kelly | Medium">
            <a:extLst>
              <a:ext uri="{FF2B5EF4-FFF2-40B4-BE49-F238E27FC236}">
                <a16:creationId xmlns:a16="http://schemas.microsoft.com/office/drawing/2014/main" id="{6372C83F-17BB-B6B3-2892-E1FB025BA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/>
          <a:stretch>
            <a:fillRect/>
          </a:stretch>
        </p:blipFill>
        <p:spPr bwMode="auto">
          <a:xfrm>
            <a:off x="-1" y="1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4BEA42-D956-7B01-620C-E5D1140EA731}"/>
              </a:ext>
            </a:extLst>
          </p:cNvPr>
          <p:cNvSpPr txBox="1">
            <a:spLocks/>
          </p:cNvSpPr>
          <p:nvPr/>
        </p:nvSpPr>
        <p:spPr>
          <a:xfrm>
            <a:off x="10656916" y="6356350"/>
            <a:ext cx="6968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36E9356-C1D3-4312-955F-B5409A2162F2}" type="slidenum">
              <a:rPr lang="en-US" b="1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9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F0C80-7211-51AF-ECA2-A51E23FB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00" y="517252"/>
            <a:ext cx="5862396" cy="116710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Before you can tell a story, let’s think about the movies, TV shows, or books that were major successes</a:t>
            </a:r>
          </a:p>
        </p:txBody>
      </p:sp>
      <p:pic>
        <p:nvPicPr>
          <p:cNvPr id="3074" name="Picture 2" descr="r/boxoffice - The 20 highest-grossing films of all time at the worldwide box office.">
            <a:extLst>
              <a:ext uri="{FF2B5EF4-FFF2-40B4-BE49-F238E27FC236}">
                <a16:creationId xmlns:a16="http://schemas.microsoft.com/office/drawing/2014/main" id="{880F367D-8EDC-A1EE-EB0E-3E3D633FD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1395" y="517252"/>
            <a:ext cx="4681506" cy="5851882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C50D13-B6AE-ADA9-4FD1-0851174FE7BC}"/>
              </a:ext>
            </a:extLst>
          </p:cNvPr>
          <p:cNvSpPr txBox="1"/>
          <p:nvPr/>
        </p:nvSpPr>
        <p:spPr>
          <a:xfrm>
            <a:off x="796579" y="2462296"/>
            <a:ext cx="586239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Key Components Of What Made It “Good”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1D42A-ED14-F5F5-9E7A-50D0C75666AA}"/>
              </a:ext>
            </a:extLst>
          </p:cNvPr>
          <p:cNvSpPr txBox="1"/>
          <p:nvPr/>
        </p:nvSpPr>
        <p:spPr>
          <a:xfrm>
            <a:off x="759481" y="3043059"/>
            <a:ext cx="59365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4"/>
              </a:buClr>
              <a:buFont typeface="+mj-lt"/>
              <a:buAutoNum type="arabicPeriod"/>
            </a:pPr>
            <a:r>
              <a:rPr lang="en-US" sz="2000" b="1" dirty="0">
                <a:solidFill>
                  <a:schemeClr val="accent6"/>
                </a:solidFill>
              </a:rPr>
              <a:t>Good character development </a:t>
            </a:r>
            <a:r>
              <a:rPr lang="en-US" sz="2000" dirty="0"/>
              <a:t>with back stories</a:t>
            </a:r>
          </a:p>
          <a:p>
            <a:pPr marL="342900" indent="-342900">
              <a:spcAft>
                <a:spcPts val="1200"/>
              </a:spcAft>
              <a:buClr>
                <a:schemeClr val="accent4"/>
              </a:buClr>
              <a:buFont typeface="+mj-lt"/>
              <a:buAutoNum type="arabicPeriod"/>
            </a:pPr>
            <a:r>
              <a:rPr lang="en-US" sz="2000" dirty="0"/>
              <a:t>It had a </a:t>
            </a:r>
            <a:r>
              <a:rPr lang="en-US" sz="2000" b="1" dirty="0">
                <a:solidFill>
                  <a:schemeClr val="accent6"/>
                </a:solidFill>
              </a:rPr>
              <a:t>“good story”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with an </a:t>
            </a:r>
            <a:r>
              <a:rPr lang="en-US" sz="2000" b="1" dirty="0">
                <a:solidFill>
                  <a:schemeClr val="accent6"/>
                </a:solidFill>
              </a:rPr>
              <a:t>actual plot</a:t>
            </a:r>
            <a:r>
              <a:rPr lang="en-US" sz="2000" dirty="0"/>
              <a:t>,</a:t>
            </a:r>
            <a:r>
              <a:rPr lang="en-US" sz="2000" b="1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that you</a:t>
            </a:r>
            <a:r>
              <a:rPr lang="en-US" sz="2000" b="1" dirty="0">
                <a:solidFill>
                  <a:schemeClr val="accent6"/>
                </a:solidFill>
              </a:rPr>
              <a:t> can follow along</a:t>
            </a:r>
          </a:p>
          <a:p>
            <a:pPr marL="342900" indent="-342900">
              <a:spcAft>
                <a:spcPts val="1200"/>
              </a:spcAft>
              <a:buClr>
                <a:schemeClr val="accent4"/>
              </a:buClr>
              <a:buFont typeface="+mj-lt"/>
              <a:buAutoNum type="arabicPeriod"/>
            </a:pPr>
            <a:r>
              <a:rPr lang="en-US" sz="2000" b="1" dirty="0">
                <a:solidFill>
                  <a:schemeClr val="accent6"/>
                </a:solidFill>
              </a:rPr>
              <a:t>Imaginative world</a:t>
            </a:r>
            <a:r>
              <a:rPr lang="en-US" sz="2000" dirty="0"/>
              <a:t>, with good cinematography</a:t>
            </a:r>
          </a:p>
          <a:p>
            <a:pPr marL="342900" indent="-342900">
              <a:spcAft>
                <a:spcPts val="1200"/>
              </a:spcAft>
              <a:buClr>
                <a:schemeClr val="accent4"/>
              </a:buClr>
              <a:buFont typeface="+mj-lt"/>
              <a:buAutoNum type="arabicPeriod"/>
            </a:pPr>
            <a:r>
              <a:rPr lang="en-US" sz="2000" dirty="0"/>
              <a:t>Good </a:t>
            </a:r>
            <a:r>
              <a:rPr lang="en-US" sz="2000" b="1" dirty="0">
                <a:solidFill>
                  <a:schemeClr val="accent6"/>
                </a:solidFill>
              </a:rPr>
              <a:t>“edge of your seat” action/acting</a:t>
            </a:r>
            <a:r>
              <a:rPr lang="en-US" sz="2000" dirty="0"/>
              <a:t>, leaving you wanting to know what happens next</a:t>
            </a:r>
          </a:p>
          <a:p>
            <a:pPr marL="342900" indent="-342900">
              <a:spcAft>
                <a:spcPts val="1200"/>
              </a:spcAft>
              <a:buClr>
                <a:schemeClr val="accent4"/>
              </a:buClr>
              <a:buFont typeface="+mj-lt"/>
              <a:buAutoNum type="arabicPeriod"/>
            </a:pPr>
            <a:r>
              <a:rPr lang="en-US" sz="2000" dirty="0"/>
              <a:t>Have a </a:t>
            </a:r>
            <a:r>
              <a:rPr lang="en-US" sz="2000" b="1" dirty="0">
                <a:solidFill>
                  <a:schemeClr val="accent6"/>
                </a:solidFill>
              </a:rPr>
              <a:t>good ending </a:t>
            </a:r>
            <a:r>
              <a:rPr lang="en-US" sz="2000" dirty="0"/>
              <a:t>(with closure or cliffhanger!)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6BF2B6-96DD-16CD-ECC0-D8DFFE449D42}"/>
              </a:ext>
            </a:extLst>
          </p:cNvPr>
          <p:cNvSpPr txBox="1"/>
          <p:nvPr/>
        </p:nvSpPr>
        <p:spPr>
          <a:xfrm>
            <a:off x="8429106" y="6380828"/>
            <a:ext cx="2668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Reddit r/</a:t>
            </a:r>
            <a:r>
              <a:rPr lang="en-US" sz="1200" dirty="0" err="1"/>
              <a:t>boxoffice</a:t>
            </a:r>
            <a:endParaRPr lang="en-US" sz="120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235E9A-3086-199B-A2DE-3DC4BDF018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56916" y="6356350"/>
            <a:ext cx="69688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36E9356-C1D3-4312-955F-B5409A2162F2}" type="slidenum">
              <a:rPr lang="en-US" b="1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564D4-6D8E-DE2F-7D6F-F83D140A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C394D80-BF99-B23F-5D9C-CEBD40E77323}"/>
              </a:ext>
            </a:extLst>
          </p:cNvPr>
          <p:cNvSpPr/>
          <p:nvPr/>
        </p:nvSpPr>
        <p:spPr>
          <a:xfrm>
            <a:off x="5523806" y="2018450"/>
            <a:ext cx="6325985" cy="7155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2E49C03B-86C7-3585-2419-9CA8604A2C9F}"/>
              </a:ext>
            </a:extLst>
          </p:cNvPr>
          <p:cNvSpPr/>
          <p:nvPr/>
        </p:nvSpPr>
        <p:spPr>
          <a:xfrm rot="5400000">
            <a:off x="5418511" y="-5418510"/>
            <a:ext cx="1354977" cy="12192000"/>
          </a:xfrm>
          <a:prstGeom prst="homePlate">
            <a:avLst>
              <a:gd name="adj" fmla="val 170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49ECA-3077-7121-D6E4-93CE940F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943" y="224088"/>
            <a:ext cx="8960112" cy="83286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Leverage Epic Movie Components When Designing Your PowerPoint Deck of Research Data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6B0E1C-23DF-155E-8A61-7CAC1A8D5A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28866" y="6356350"/>
            <a:ext cx="524933" cy="365125"/>
          </a:xfrm>
        </p:spPr>
        <p:txBody>
          <a:bodyPr/>
          <a:lstStyle/>
          <a:p>
            <a:fld id="{236E9356-C1D3-4312-955F-B5409A2162F2}" type="slidenum">
              <a:rPr lang="en-US" b="1" smtClean="0">
                <a:latin typeface="+mj-lt"/>
              </a:rPr>
              <a:t>6</a:t>
            </a:fld>
            <a:endParaRPr lang="en-US" b="1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B53205-6EE6-D2BA-699F-D1F7B58518AA}"/>
              </a:ext>
            </a:extLst>
          </p:cNvPr>
          <p:cNvSpPr txBox="1"/>
          <p:nvPr/>
        </p:nvSpPr>
        <p:spPr>
          <a:xfrm>
            <a:off x="614277" y="2140421"/>
            <a:ext cx="4656512" cy="409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24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US" sz="2000" b="1" dirty="0">
                <a:solidFill>
                  <a:schemeClr val="accent6"/>
                </a:solidFill>
              </a:rPr>
              <a:t>Good character development </a:t>
            </a:r>
            <a:r>
              <a:rPr lang="en-US" sz="2000" dirty="0"/>
              <a:t>with back stories</a:t>
            </a:r>
          </a:p>
          <a:p>
            <a:pPr marL="342900" indent="-342900">
              <a:lnSpc>
                <a:spcPct val="90000"/>
              </a:lnSpc>
              <a:spcAft>
                <a:spcPts val="24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/>
              <a:t>It had a </a:t>
            </a:r>
            <a:r>
              <a:rPr lang="en-US" sz="2000" b="1" dirty="0">
                <a:solidFill>
                  <a:schemeClr val="accent6"/>
                </a:solidFill>
              </a:rPr>
              <a:t>“good story”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with an </a:t>
            </a:r>
            <a:r>
              <a:rPr lang="en-US" sz="2000" b="1" dirty="0">
                <a:solidFill>
                  <a:schemeClr val="accent6"/>
                </a:solidFill>
              </a:rPr>
              <a:t>actual plot</a:t>
            </a:r>
            <a:r>
              <a:rPr lang="en-US" sz="2000" dirty="0"/>
              <a:t>,</a:t>
            </a:r>
            <a:r>
              <a:rPr lang="en-US" sz="2000" b="1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that you</a:t>
            </a:r>
            <a:r>
              <a:rPr lang="en-US" sz="2000" b="1" dirty="0">
                <a:solidFill>
                  <a:schemeClr val="accent6"/>
                </a:solidFill>
              </a:rPr>
              <a:t> can follow along</a:t>
            </a:r>
          </a:p>
          <a:p>
            <a:pPr marL="342900" indent="-342900">
              <a:lnSpc>
                <a:spcPct val="90000"/>
              </a:lnSpc>
              <a:spcAft>
                <a:spcPts val="24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US" sz="2000" b="1" dirty="0">
                <a:solidFill>
                  <a:schemeClr val="accent6"/>
                </a:solidFill>
              </a:rPr>
              <a:t>Imaginative world</a:t>
            </a:r>
            <a:r>
              <a:rPr lang="en-US" sz="2000" dirty="0"/>
              <a:t>, with good cinematography</a:t>
            </a:r>
          </a:p>
          <a:p>
            <a:pPr marL="342900" indent="-342900">
              <a:lnSpc>
                <a:spcPct val="90000"/>
              </a:lnSpc>
              <a:spcAft>
                <a:spcPts val="24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/>
              <a:t>Good </a:t>
            </a:r>
            <a:r>
              <a:rPr lang="en-US" sz="2000" b="1" dirty="0">
                <a:solidFill>
                  <a:schemeClr val="accent6"/>
                </a:solidFill>
              </a:rPr>
              <a:t>“edge of your seat” </a:t>
            </a:r>
            <a:r>
              <a:rPr lang="en-US" sz="2000" dirty="0"/>
              <a:t>action / acting</a:t>
            </a:r>
          </a:p>
          <a:p>
            <a:pPr marL="342900" indent="-342900">
              <a:lnSpc>
                <a:spcPct val="90000"/>
              </a:lnSpc>
              <a:spcAft>
                <a:spcPts val="24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US" sz="2000" dirty="0"/>
              <a:t>Have a </a:t>
            </a:r>
            <a:r>
              <a:rPr lang="en-US" sz="2000" b="1" dirty="0">
                <a:solidFill>
                  <a:schemeClr val="accent6"/>
                </a:solidFill>
              </a:rPr>
              <a:t>good ending </a:t>
            </a:r>
            <a:r>
              <a:rPr lang="en-US" sz="2000" dirty="0"/>
              <a:t>(with closure or cliffhanger!)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709F2A-9D47-3A06-42CD-038BA19B888D}"/>
              </a:ext>
            </a:extLst>
          </p:cNvPr>
          <p:cNvSpPr txBox="1"/>
          <p:nvPr/>
        </p:nvSpPr>
        <p:spPr>
          <a:xfrm>
            <a:off x="5645380" y="2066598"/>
            <a:ext cx="605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b="1" dirty="0">
                <a:solidFill>
                  <a:schemeClr val="accent1"/>
                </a:solidFill>
              </a:rPr>
              <a:t>Create a “back story” </a:t>
            </a:r>
            <a:r>
              <a:rPr lang="en-US" dirty="0">
                <a:solidFill>
                  <a:schemeClr val="accent1"/>
                </a:solidFill>
              </a:rPr>
              <a:t>for your segments (Users vs. Non) (e.g. show attitudes, behaviors, shopping habits)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8E5255-6427-932E-256C-E843563E1281}"/>
              </a:ext>
            </a:extLst>
          </p:cNvPr>
          <p:cNvSpPr txBox="1"/>
          <p:nvPr/>
        </p:nvSpPr>
        <p:spPr>
          <a:xfrm>
            <a:off x="685801" y="1579066"/>
            <a:ext cx="4410074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Successful Movie Components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D98953-2E5C-E272-4213-6F4CAEB38523}"/>
              </a:ext>
            </a:extLst>
          </p:cNvPr>
          <p:cNvSpPr txBox="1"/>
          <p:nvPr/>
        </p:nvSpPr>
        <p:spPr>
          <a:xfrm>
            <a:off x="6600825" y="1571395"/>
            <a:ext cx="382385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Research Reporting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441EAC-303F-CF45-DC61-120A26E810EE}"/>
              </a:ext>
            </a:extLst>
          </p:cNvPr>
          <p:cNvSpPr/>
          <p:nvPr/>
        </p:nvSpPr>
        <p:spPr>
          <a:xfrm>
            <a:off x="5198486" y="1634885"/>
            <a:ext cx="1058313" cy="2576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3464342-E12B-7C79-F031-00479D590BD5}"/>
              </a:ext>
            </a:extLst>
          </p:cNvPr>
          <p:cNvSpPr/>
          <p:nvPr/>
        </p:nvSpPr>
        <p:spPr>
          <a:xfrm>
            <a:off x="5523806" y="2881402"/>
            <a:ext cx="6325985" cy="7155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A30FFD-A99B-CBD3-7EB5-E2D8621C92C6}"/>
              </a:ext>
            </a:extLst>
          </p:cNvPr>
          <p:cNvSpPr txBox="1"/>
          <p:nvPr/>
        </p:nvSpPr>
        <p:spPr>
          <a:xfrm>
            <a:off x="5645380" y="2907504"/>
            <a:ext cx="605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b="1" dirty="0">
                <a:solidFill>
                  <a:schemeClr val="accent1"/>
                </a:solidFill>
              </a:rPr>
              <a:t>Have slides follow a logical order </a:t>
            </a:r>
            <a:r>
              <a:rPr lang="en-US" dirty="0">
                <a:solidFill>
                  <a:schemeClr val="accent1"/>
                </a:solidFill>
              </a:rPr>
              <a:t>(e.g. questionnaire order or make it flow.  Connect with purpose.)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0046A41-C78C-CE40-6B88-04108B75B582}"/>
              </a:ext>
            </a:extLst>
          </p:cNvPr>
          <p:cNvSpPr/>
          <p:nvPr/>
        </p:nvSpPr>
        <p:spPr>
          <a:xfrm>
            <a:off x="5523806" y="3744354"/>
            <a:ext cx="6325985" cy="7155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B6653AC-B95D-2A0F-5F09-C1A212F74FE6}"/>
              </a:ext>
            </a:extLst>
          </p:cNvPr>
          <p:cNvSpPr/>
          <p:nvPr/>
        </p:nvSpPr>
        <p:spPr>
          <a:xfrm>
            <a:off x="5523806" y="4607306"/>
            <a:ext cx="6325985" cy="7155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7F06E4B-166F-3F44-552E-A8531B90F5CE}"/>
              </a:ext>
            </a:extLst>
          </p:cNvPr>
          <p:cNvSpPr/>
          <p:nvPr/>
        </p:nvSpPr>
        <p:spPr>
          <a:xfrm>
            <a:off x="5523806" y="5470259"/>
            <a:ext cx="6325985" cy="7155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D4F974-934D-6057-8D6F-CD8A7C7667C3}"/>
              </a:ext>
            </a:extLst>
          </p:cNvPr>
          <p:cNvSpPr txBox="1"/>
          <p:nvPr/>
        </p:nvSpPr>
        <p:spPr>
          <a:xfrm>
            <a:off x="5645380" y="3788493"/>
            <a:ext cx="605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b="1" dirty="0">
                <a:solidFill>
                  <a:schemeClr val="accent1"/>
                </a:solidFill>
              </a:rPr>
              <a:t>Make your slides “pretty” </a:t>
            </a:r>
            <a:r>
              <a:rPr lang="en-US" dirty="0">
                <a:solidFill>
                  <a:schemeClr val="accent1"/>
                </a:solidFill>
              </a:rPr>
              <a:t>(e.g. optimize the space with good use of colors, graphics, icons, pictures, shapes)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0AAD36-9BC9-5C07-D910-155B5D003A11}"/>
              </a:ext>
            </a:extLst>
          </p:cNvPr>
          <p:cNvSpPr txBox="1"/>
          <p:nvPr/>
        </p:nvSpPr>
        <p:spPr>
          <a:xfrm>
            <a:off x="5645380" y="4656208"/>
            <a:ext cx="605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b="1" dirty="0">
                <a:solidFill>
                  <a:schemeClr val="accent1"/>
                </a:solidFill>
              </a:rPr>
              <a:t>Each slide should have a point </a:t>
            </a:r>
            <a:r>
              <a:rPr lang="en-US" dirty="0">
                <a:solidFill>
                  <a:schemeClr val="accent1"/>
                </a:solidFill>
              </a:rPr>
              <a:t>(e.g. what’s the 1 (or 2) findings you want them to walk away with)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31EC15-34EE-F084-DC97-4D560D3EE751}"/>
              </a:ext>
            </a:extLst>
          </p:cNvPr>
          <p:cNvCxnSpPr>
            <a:cxnSpLocks/>
          </p:cNvCxnSpPr>
          <p:nvPr/>
        </p:nvCxnSpPr>
        <p:spPr>
          <a:xfrm>
            <a:off x="685800" y="2809965"/>
            <a:ext cx="484632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4232AA-B9DC-87AE-623B-CEF17F6FA038}"/>
              </a:ext>
            </a:extLst>
          </p:cNvPr>
          <p:cNvCxnSpPr>
            <a:cxnSpLocks/>
          </p:cNvCxnSpPr>
          <p:nvPr/>
        </p:nvCxnSpPr>
        <p:spPr>
          <a:xfrm>
            <a:off x="685800" y="3680966"/>
            <a:ext cx="484632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FBA9C4-71DE-2EE4-12DA-663AF5BEAF49}"/>
              </a:ext>
            </a:extLst>
          </p:cNvPr>
          <p:cNvCxnSpPr>
            <a:cxnSpLocks/>
          </p:cNvCxnSpPr>
          <p:nvPr/>
        </p:nvCxnSpPr>
        <p:spPr>
          <a:xfrm>
            <a:off x="685800" y="4551967"/>
            <a:ext cx="484632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B07A9C6-8ED0-2554-8BA8-609047D51AF2}"/>
              </a:ext>
            </a:extLst>
          </p:cNvPr>
          <p:cNvCxnSpPr>
            <a:cxnSpLocks/>
          </p:cNvCxnSpPr>
          <p:nvPr/>
        </p:nvCxnSpPr>
        <p:spPr>
          <a:xfrm>
            <a:off x="685800" y="5422968"/>
            <a:ext cx="484632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3F2FC64-7AB4-DEFC-61A2-7F88F48F4026}"/>
              </a:ext>
            </a:extLst>
          </p:cNvPr>
          <p:cNvSpPr txBox="1"/>
          <p:nvPr/>
        </p:nvSpPr>
        <p:spPr>
          <a:xfrm>
            <a:off x="5645379" y="5493397"/>
            <a:ext cx="620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b="1" dirty="0">
                <a:solidFill>
                  <a:schemeClr val="accent1"/>
                </a:solidFill>
              </a:rPr>
              <a:t>End with next steps or recommendations on how to move forward </a:t>
            </a:r>
            <a:r>
              <a:rPr lang="en-US" dirty="0">
                <a:solidFill>
                  <a:schemeClr val="accent1"/>
                </a:solidFill>
              </a:rPr>
              <a:t>(e.g. change their claim? Val prop? Positioning?)</a:t>
            </a:r>
          </a:p>
        </p:txBody>
      </p:sp>
    </p:spTree>
    <p:extLst>
      <p:ext uri="{BB962C8B-B14F-4D97-AF65-F5344CB8AC3E}">
        <p14:creationId xmlns:p14="http://schemas.microsoft.com/office/powerpoint/2010/main" val="2992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D217C3-F8BF-3CFA-3B0C-D51D44FFE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79,900+ Research Insights Stock Photos, Pictures &amp; Royalty-Free Images -  iStock | Market research, Strategy, Consumer research">
            <a:extLst>
              <a:ext uri="{FF2B5EF4-FFF2-40B4-BE49-F238E27FC236}">
                <a16:creationId xmlns:a16="http://schemas.microsoft.com/office/drawing/2014/main" id="{9AF3A06C-9F95-7F5F-015F-3BD1F873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" r="-2" b="17190"/>
          <a:stretch>
            <a:fillRect/>
          </a:stretch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53+ Thousand Insights Background Royalty-Free Images, Stock Photos &amp;  Pictures | Shutterstock">
            <a:extLst>
              <a:ext uri="{FF2B5EF4-FFF2-40B4-BE49-F238E27FC236}">
                <a16:creationId xmlns:a16="http://schemas.microsoft.com/office/drawing/2014/main" id="{F22E1B7B-0601-7997-E742-1C27C5132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4" r="-1" b="21537"/>
          <a:stretch>
            <a:fillRect/>
          </a:stretch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201" name="Freeform: Shape 8200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203" name="Freeform: Shape 8202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D6CBF-A7BB-45EE-67DE-724D0EEB8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4659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How To Turn Data-Heavy Tables Into Insights</a:t>
            </a:r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4677111-A396-9EDB-4C74-5F2D9058555E}"/>
              </a:ext>
            </a:extLst>
          </p:cNvPr>
          <p:cNvSpPr txBox="1">
            <a:spLocks/>
          </p:cNvSpPr>
          <p:nvPr/>
        </p:nvSpPr>
        <p:spPr>
          <a:xfrm>
            <a:off x="10828866" y="6356350"/>
            <a:ext cx="524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6E9356-C1D3-4312-955F-B5409A2162F2}" type="slidenum">
              <a:rPr lang="en-US" b="1" smtClean="0">
                <a:latin typeface="+mj-lt"/>
              </a:rPr>
              <a:pPr/>
              <a:t>7</a:t>
            </a:fld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343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C87F-1100-3311-6EF8-9FA1CD4F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02" y="568289"/>
            <a:ext cx="11258097" cy="72972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Data-heavy tables are a great way to ‘mine’ for the story, but it is not “show ready” when presenting to C-Suite executives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AC6A97-6039-B924-A105-1E58DE7D6F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28866" y="6356350"/>
            <a:ext cx="524933" cy="365125"/>
          </a:xfrm>
        </p:spPr>
        <p:txBody>
          <a:bodyPr/>
          <a:lstStyle/>
          <a:p>
            <a:fld id="{236E9356-C1D3-4312-955F-B5409A2162F2}" type="slidenum">
              <a:rPr lang="en-US" b="1" smtClean="0">
                <a:latin typeface="+mj-lt"/>
              </a:rPr>
              <a:t>8</a:t>
            </a:fld>
            <a:endParaRPr lang="en-US" b="1" dirty="0"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807382-9D86-5CAD-7597-5AF0FB6F2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61129"/>
              </p:ext>
            </p:extLst>
          </p:nvPr>
        </p:nvGraphicFramePr>
        <p:xfrm>
          <a:off x="540202" y="1644225"/>
          <a:ext cx="8807875" cy="4262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615">
                  <a:extLst>
                    <a:ext uri="{9D8B030D-6E8A-4147-A177-3AD203B41FA5}">
                      <a16:colId xmlns:a16="http://schemas.microsoft.com/office/drawing/2014/main" val="949609163"/>
                    </a:ext>
                  </a:extLst>
                </a:gridCol>
                <a:gridCol w="1414565">
                  <a:extLst>
                    <a:ext uri="{9D8B030D-6E8A-4147-A177-3AD203B41FA5}">
                      <a16:colId xmlns:a16="http://schemas.microsoft.com/office/drawing/2014/main" val="872528081"/>
                    </a:ext>
                  </a:extLst>
                </a:gridCol>
                <a:gridCol w="1414565">
                  <a:extLst>
                    <a:ext uri="{9D8B030D-6E8A-4147-A177-3AD203B41FA5}">
                      <a16:colId xmlns:a16="http://schemas.microsoft.com/office/drawing/2014/main" val="16474788"/>
                    </a:ext>
                  </a:extLst>
                </a:gridCol>
                <a:gridCol w="1414565">
                  <a:extLst>
                    <a:ext uri="{9D8B030D-6E8A-4147-A177-3AD203B41FA5}">
                      <a16:colId xmlns:a16="http://schemas.microsoft.com/office/drawing/2014/main" val="3062483983"/>
                    </a:ext>
                  </a:extLst>
                </a:gridCol>
                <a:gridCol w="1414565">
                  <a:extLst>
                    <a:ext uri="{9D8B030D-6E8A-4147-A177-3AD203B41FA5}">
                      <a16:colId xmlns:a16="http://schemas.microsoft.com/office/drawing/2014/main" val="4145683766"/>
                    </a:ext>
                  </a:extLst>
                </a:gridCol>
              </a:tblGrid>
              <a:tr h="55883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+mj-lt"/>
                        </a:rPr>
                        <a:t>Beliefs</a:t>
                      </a:r>
                    </a:p>
                    <a:p>
                      <a:pPr algn="ctr"/>
                      <a:r>
                        <a:rPr lang="en-US" sz="1100" b="0" i="1" dirty="0">
                          <a:solidFill>
                            <a:schemeClr val="bg1"/>
                          </a:solidFill>
                          <a:latin typeface="+mj-lt"/>
                        </a:rPr>
                        <a:t>Strongly/Somewhat Agree</a:t>
                      </a:r>
                    </a:p>
                  </a:txBody>
                  <a:tcPr marL="9144" marR="9144" marT="9144" marB="91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 Z</a:t>
                      </a: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(A)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Young Millennials</a:t>
                      </a: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(B)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Old Millennials</a:t>
                      </a: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(C)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Gen X/Boomers</a:t>
                      </a: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(D)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8440191"/>
                  </a:ext>
                </a:extLst>
              </a:tr>
              <a:tr h="3910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prefer credit cards with rewards and perks that never expire as long as I have the card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95%CD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96%CD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6930732"/>
                  </a:ext>
                </a:extLst>
              </a:tr>
              <a:tr h="3910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I’d be willing to apply for a new credit card that offers a high sign-up offer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90%CD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6271733"/>
                  </a:ext>
                </a:extLst>
              </a:tr>
              <a:tr h="3910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choose the credit card that offers the best rewards for my purchases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97%AB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5337895"/>
                  </a:ext>
                </a:extLst>
              </a:tr>
              <a:tr h="3910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value cash back rewards more than a points system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2600161"/>
                  </a:ext>
                </a:extLst>
              </a:tr>
              <a:tr h="3910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prefer a credit card that offers reward categories of my choice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80%ACD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9538601"/>
                  </a:ext>
                </a:extLst>
              </a:tr>
              <a:tr h="3910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I’d be interested in a card that offers rewards for larger purchases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77%AD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5895076"/>
                  </a:ext>
                </a:extLst>
              </a:tr>
              <a:tr h="3910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I’d be willing to apply for a new credit card that offers discount off future purchase as their sign-up offer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55%D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4709657"/>
                  </a:ext>
                </a:extLst>
              </a:tr>
              <a:tr h="3910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I’d be willing to pay an annual fee for higher benefits / perks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63%AD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621509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EA58A0-C91C-2A15-3036-E31B68CCF32C}"/>
              </a:ext>
            </a:extLst>
          </p:cNvPr>
          <p:cNvSpPr txBox="1"/>
          <p:nvPr/>
        </p:nvSpPr>
        <p:spPr>
          <a:xfrm>
            <a:off x="540202" y="6344885"/>
            <a:ext cx="4296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is fictious and does not represent real research data.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63629-0AD6-FA36-C9C8-80D6BE30764A}"/>
              </a:ext>
            </a:extLst>
          </p:cNvPr>
          <p:cNvSpPr txBox="1"/>
          <p:nvPr/>
        </p:nvSpPr>
        <p:spPr>
          <a:xfrm>
            <a:off x="8972551" y="3066376"/>
            <a:ext cx="2755447" cy="16312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Questions: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What’s the finding 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What’s the insight?</a:t>
            </a:r>
          </a:p>
        </p:txBody>
      </p:sp>
    </p:spTree>
    <p:extLst>
      <p:ext uri="{BB962C8B-B14F-4D97-AF65-F5344CB8AC3E}">
        <p14:creationId xmlns:p14="http://schemas.microsoft.com/office/powerpoint/2010/main" val="4407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9C34F-CDF4-0CC5-74E3-DDCF599DA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175C-7A78-D314-077E-3D097E95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02" y="455612"/>
            <a:ext cx="11258097" cy="72972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This is what I saw at first glance…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6DFF46-B8CD-BFBC-DD41-1024839F13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28866" y="6356350"/>
            <a:ext cx="524933" cy="365125"/>
          </a:xfrm>
        </p:spPr>
        <p:txBody>
          <a:bodyPr/>
          <a:lstStyle/>
          <a:p>
            <a:fld id="{236E9356-C1D3-4312-955F-B5409A2162F2}" type="slidenum">
              <a:rPr lang="en-US" b="1" smtClean="0">
                <a:latin typeface="+mj-lt"/>
              </a:rPr>
              <a:t>9</a:t>
            </a:fld>
            <a:endParaRPr lang="en-US" b="1" dirty="0"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D2BF8A-B5A0-5FD5-BEC8-D2CF27498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772150"/>
              </p:ext>
            </p:extLst>
          </p:nvPr>
        </p:nvGraphicFramePr>
        <p:xfrm>
          <a:off x="1001636" y="1663275"/>
          <a:ext cx="7670799" cy="3687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539">
                  <a:extLst>
                    <a:ext uri="{9D8B030D-6E8A-4147-A177-3AD203B41FA5}">
                      <a16:colId xmlns:a16="http://schemas.microsoft.com/office/drawing/2014/main" val="949609163"/>
                    </a:ext>
                  </a:extLst>
                </a:gridCol>
                <a:gridCol w="1414565">
                  <a:extLst>
                    <a:ext uri="{9D8B030D-6E8A-4147-A177-3AD203B41FA5}">
                      <a16:colId xmlns:a16="http://schemas.microsoft.com/office/drawing/2014/main" val="872528081"/>
                    </a:ext>
                  </a:extLst>
                </a:gridCol>
                <a:gridCol w="1414565">
                  <a:extLst>
                    <a:ext uri="{9D8B030D-6E8A-4147-A177-3AD203B41FA5}">
                      <a16:colId xmlns:a16="http://schemas.microsoft.com/office/drawing/2014/main" val="16474788"/>
                    </a:ext>
                  </a:extLst>
                </a:gridCol>
                <a:gridCol w="1414565">
                  <a:extLst>
                    <a:ext uri="{9D8B030D-6E8A-4147-A177-3AD203B41FA5}">
                      <a16:colId xmlns:a16="http://schemas.microsoft.com/office/drawing/2014/main" val="3062483983"/>
                    </a:ext>
                  </a:extLst>
                </a:gridCol>
                <a:gridCol w="1414565">
                  <a:extLst>
                    <a:ext uri="{9D8B030D-6E8A-4147-A177-3AD203B41FA5}">
                      <a16:colId xmlns:a16="http://schemas.microsoft.com/office/drawing/2014/main" val="4145683766"/>
                    </a:ext>
                  </a:extLst>
                </a:gridCol>
              </a:tblGrid>
              <a:tr h="55883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+mj-lt"/>
                        </a:rPr>
                        <a:t>Beliefs</a:t>
                      </a:r>
                    </a:p>
                  </a:txBody>
                  <a:tcPr marL="9144" marR="9144" marT="9144" marB="91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 Z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Young Millennials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Old Millennials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Gen X/Boomers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8440191"/>
                  </a:ext>
                </a:extLst>
              </a:tr>
              <a:tr h="3910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hnwjenvbwhbvwhb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xx%</a:t>
                      </a:r>
                      <a:r>
                        <a:rPr lang="en-US" sz="2000" b="1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CD</a:t>
                      </a:r>
                      <a:endParaRPr lang="en-US" sz="16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xx%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6930732"/>
                  </a:ext>
                </a:extLst>
              </a:tr>
              <a:tr h="3910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newvnbbw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2000" b="1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CD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2000" b="1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6271733"/>
                  </a:ext>
                </a:extLst>
              </a:tr>
              <a:tr h="3910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Vewbewbhwehv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2000" b="1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2000" b="1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AB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5337895"/>
                  </a:ext>
                </a:extLst>
              </a:tr>
              <a:tr h="3910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Wbewbbfw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whbvcv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2000" b="1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2000" b="1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2000" b="1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2600161"/>
                  </a:ext>
                </a:extLst>
              </a:tr>
              <a:tr h="3910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Wibehewh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v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iiooewh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2000" b="1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ACD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9538601"/>
                  </a:ext>
                </a:extLst>
              </a:tr>
              <a:tr h="3910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Bhewhbhew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2000" b="1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2000" b="1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2000" b="1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5895076"/>
                  </a:ext>
                </a:extLst>
              </a:tr>
              <a:tr h="3910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Ehbf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v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jebhbwef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2000" b="1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2000" b="1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2000" b="1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4709657"/>
                  </a:ext>
                </a:extLst>
              </a:tr>
              <a:tr h="3910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Bebrbhweh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vg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2000" b="1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621509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518085D-7BA6-F086-B698-639DC4DE1C08}"/>
              </a:ext>
            </a:extLst>
          </p:cNvPr>
          <p:cNvSpPr txBox="1"/>
          <p:nvPr/>
        </p:nvSpPr>
        <p:spPr>
          <a:xfrm>
            <a:off x="540202" y="6344885"/>
            <a:ext cx="4296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is fictious and does not represent real research data.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AE0974-7E30-2F7D-6D99-F91999C1CEFC}"/>
              </a:ext>
            </a:extLst>
          </p:cNvPr>
          <p:cNvGrpSpPr/>
          <p:nvPr/>
        </p:nvGrpSpPr>
        <p:grpSpPr>
          <a:xfrm>
            <a:off x="392036" y="3762375"/>
            <a:ext cx="5495925" cy="1597919"/>
            <a:chOff x="392036" y="3762375"/>
            <a:chExt cx="5495925" cy="15979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98CF8C-68DF-8550-DF69-74A8C95ABCF9}"/>
                </a:ext>
              </a:extLst>
            </p:cNvPr>
            <p:cNvSpPr/>
            <p:nvPr/>
          </p:nvSpPr>
          <p:spPr>
            <a:xfrm>
              <a:off x="1144511" y="3762375"/>
              <a:ext cx="4743450" cy="4572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4CFFD9-C2A6-8365-DA3D-444C8AB11762}"/>
                </a:ext>
              </a:extLst>
            </p:cNvPr>
            <p:cNvSpPr/>
            <p:nvPr/>
          </p:nvSpPr>
          <p:spPr>
            <a:xfrm>
              <a:off x="1144511" y="4903094"/>
              <a:ext cx="4743450" cy="4572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56055E12-49BC-0F18-6C91-16DFA4AAE9F4}"/>
                </a:ext>
              </a:extLst>
            </p:cNvPr>
            <p:cNvSpPr/>
            <p:nvPr/>
          </p:nvSpPr>
          <p:spPr>
            <a:xfrm>
              <a:off x="392036" y="3926122"/>
              <a:ext cx="507787" cy="27699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24614C08-392B-4DFC-7647-79A2CD57E8D4}"/>
                </a:ext>
              </a:extLst>
            </p:cNvPr>
            <p:cNvSpPr/>
            <p:nvPr/>
          </p:nvSpPr>
          <p:spPr>
            <a:xfrm>
              <a:off x="392036" y="5058227"/>
              <a:ext cx="507787" cy="27699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26100F9-73F9-ABF2-1226-6F69CE5704DB}"/>
              </a:ext>
            </a:extLst>
          </p:cNvPr>
          <p:cNvGrpSpPr/>
          <p:nvPr/>
        </p:nvGrpSpPr>
        <p:grpSpPr>
          <a:xfrm>
            <a:off x="8953500" y="1562100"/>
            <a:ext cx="3238500" cy="4152900"/>
            <a:chOff x="8953500" y="1562100"/>
            <a:chExt cx="3238500" cy="41529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44B6FE-0ED5-1642-48A6-0187EE3F1144}"/>
                </a:ext>
              </a:extLst>
            </p:cNvPr>
            <p:cNvSpPr/>
            <p:nvPr/>
          </p:nvSpPr>
          <p:spPr>
            <a:xfrm>
              <a:off x="8953500" y="1562100"/>
              <a:ext cx="3238500" cy="415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2FDA9F6-3D2A-5228-17D1-B71CEA6B99FF}"/>
                </a:ext>
              </a:extLst>
            </p:cNvPr>
            <p:cNvSpPr txBox="1"/>
            <p:nvPr/>
          </p:nvSpPr>
          <p:spPr>
            <a:xfrm>
              <a:off x="9091536" y="1826683"/>
              <a:ext cx="278614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My Initial Key Takeaway: </a:t>
              </a:r>
            </a:p>
            <a:p>
              <a:endParaRPr lang="en-US" sz="2400" dirty="0"/>
            </a:p>
            <a:p>
              <a:r>
                <a:rPr lang="en-US" sz="2400" dirty="0"/>
                <a:t>Young Millennials are more like than </a:t>
              </a:r>
              <a:r>
                <a:rPr lang="en-US" sz="2400" b="1" dirty="0">
                  <a:highlight>
                    <a:srgbClr val="FFFF00"/>
                  </a:highlight>
                </a:rPr>
                <a:t>???</a:t>
              </a:r>
              <a:r>
                <a:rPr lang="en-US" sz="2400" dirty="0"/>
                <a:t> to do </a:t>
              </a:r>
              <a:r>
                <a:rPr lang="en-US" sz="2400" dirty="0" err="1">
                  <a:solidFill>
                    <a:schemeClr val="accent2"/>
                  </a:solidFill>
                </a:rPr>
                <a:t>Wibehewh</a:t>
              </a:r>
              <a:r>
                <a:rPr lang="en-US" sz="2400" dirty="0">
                  <a:solidFill>
                    <a:schemeClr val="accent2"/>
                  </a:solidFill>
                </a:rPr>
                <a:t>  v </a:t>
              </a:r>
              <a:r>
                <a:rPr lang="en-US" sz="2400" dirty="0" err="1">
                  <a:solidFill>
                    <a:schemeClr val="accent2"/>
                  </a:solidFill>
                </a:rPr>
                <a:t>iiooewh</a:t>
              </a:r>
              <a:r>
                <a:rPr lang="en-US" sz="2400" b="0" i="0" u="none" strike="noStrike" dirty="0">
                  <a:solidFill>
                    <a:schemeClr val="tx1"/>
                  </a:solidFill>
                  <a:effectLst/>
                  <a:latin typeface="+mj-lt"/>
                </a:rPr>
                <a:t>, and </a:t>
              </a:r>
              <a:r>
                <a:rPr lang="en-US" sz="2400" b="0" i="0" u="none" strike="noStrike" dirty="0" err="1">
                  <a:solidFill>
                    <a:schemeClr val="accent2"/>
                  </a:solidFill>
                  <a:effectLst/>
                  <a:latin typeface="+mj-lt"/>
                </a:rPr>
                <a:t>Bebrbhweh</a:t>
              </a:r>
              <a:r>
                <a:rPr lang="en-US" sz="2400" b="0" i="0" u="none" strike="noStrike" dirty="0">
                  <a:solidFill>
                    <a:schemeClr val="accent2"/>
                  </a:solidFill>
                  <a:effectLst/>
                  <a:latin typeface="+mj-lt"/>
                </a:rPr>
                <a:t> vg </a:t>
              </a:r>
              <a:r>
                <a:rPr lang="en-US" sz="2400" dirty="0">
                  <a:solidFill>
                    <a:schemeClr val="accent2"/>
                  </a:solidFill>
                </a:rPr>
                <a:t> </a:t>
              </a:r>
              <a:r>
                <a:rPr lang="en-US" sz="2400" dirty="0"/>
                <a:t>….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24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2366</TotalTime>
  <Words>2779</Words>
  <Application>Microsoft Office PowerPoint</Application>
  <PresentationFormat>Widescreen</PresentationFormat>
  <Paragraphs>396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Aptos</vt:lpstr>
      <vt:lpstr>Aptos Display</vt:lpstr>
      <vt:lpstr>Arial</vt:lpstr>
      <vt:lpstr>Avenir Next LT Pro</vt:lpstr>
      <vt:lpstr>Calibri</vt:lpstr>
      <vt:lpstr>Visa Dialect Bold</vt:lpstr>
      <vt:lpstr>Visa Dialect Medium</vt:lpstr>
      <vt:lpstr>Visa Dialect Regular</vt:lpstr>
      <vt:lpstr>Visa Dialect Semibold</vt:lpstr>
      <vt:lpstr>Office Theme</vt:lpstr>
      <vt:lpstr>Elevate Your Insights Org with C-Suite Level Reporting and Storytelling</vt:lpstr>
      <vt:lpstr>Legal Disclaimers</vt:lpstr>
      <vt:lpstr>What We Hope To Accomplish Today</vt:lpstr>
      <vt:lpstr>How To Tell A Good Story</vt:lpstr>
      <vt:lpstr>Before you can tell a story, let’s think about the movies, TV shows, or books that were major successes</vt:lpstr>
      <vt:lpstr>Leverage Epic Movie Components When Designing Your PowerPoint Deck of Research Data</vt:lpstr>
      <vt:lpstr>How To Turn Data-Heavy Tables Into Insights</vt:lpstr>
      <vt:lpstr>Data-heavy tables are a great way to ‘mine’ for the story, but it is not “show ready” when presenting to C-Suite executives</vt:lpstr>
      <vt:lpstr>This is what I saw at first glance…</vt:lpstr>
      <vt:lpstr>4  Key Questions That Help To Focus Your Story, Insights &amp; Actionable Recommendations</vt:lpstr>
      <vt:lpstr>Knowing the answers to the top 4 questions will better help you focus on the “right” numbers for your story.</vt:lpstr>
      <vt:lpstr>Make mental notes on what the headline would be and what attributes contribute to that takeaway to determine “your” storyline.</vt:lpstr>
      <vt:lpstr>Now How Do We Get To “WOW”?</vt:lpstr>
      <vt:lpstr>Let Your Creativity Shine or Google Ideas !  4 Easy Tips To “WOW” Anyone  </vt:lpstr>
      <vt:lpstr>Turn That Table Into An Easy-To-Follow Chart Of ONLY The Supporting Data Points To Keep This High-Level</vt:lpstr>
      <vt:lpstr>1. Add a picture</vt:lpstr>
      <vt:lpstr>PowerPoint Presentation</vt:lpstr>
      <vt:lpstr>Deliver Actionable Insights In Snackable Sizes For C-Suite Execs</vt:lpstr>
      <vt:lpstr>Key Tips To Win Over Clients and  C-Suite Executives With Your Reports</vt:lpstr>
      <vt:lpstr>Gen Zs anticipate traveling more in 2025, and plan to bring at least 2 credit cards with them.</vt:lpstr>
      <vt:lpstr>PowerPoint Presentation</vt:lpstr>
      <vt:lpstr>PowerPoint Presentation</vt:lpstr>
      <vt:lpstr>PowerPoint Presentation</vt:lpstr>
    </vt:vector>
  </TitlesOfParts>
  <Company>Visa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Lee, Anna</dc:creator>
  <cp:lastModifiedBy>Lee, Anna</cp:lastModifiedBy>
  <cp:revision>1</cp:revision>
  <dcterms:created xsi:type="dcterms:W3CDTF">2025-06-17T15:31:21Z</dcterms:created>
  <dcterms:modified xsi:type="dcterms:W3CDTF">2025-07-09T15:11:47Z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0f89cb5-682d-4be4-b0e0-739c9b4a93d4_Enabled">
    <vt:lpwstr>true</vt:lpwstr>
  </property>
  <property fmtid="{D5CDD505-2E9C-101B-9397-08002B2CF9AE}" pid="3" name="MSIP_Label_a0f89cb5-682d-4be4-b0e0-739c9b4a93d4_SetDate">
    <vt:lpwstr>2025-06-17T15:32:42Z</vt:lpwstr>
  </property>
  <property fmtid="{D5CDD505-2E9C-101B-9397-08002B2CF9AE}" pid="4" name="MSIP_Label_a0f89cb5-682d-4be4-b0e0-739c9b4a93d4_Method">
    <vt:lpwstr>Standard</vt:lpwstr>
  </property>
  <property fmtid="{D5CDD505-2E9C-101B-9397-08002B2CF9AE}" pid="5" name="MSIP_Label_a0f89cb5-682d-4be4-b0e0-739c9b4a93d4_Name">
    <vt:lpwstr>Not Classified</vt:lpwstr>
  </property>
  <property fmtid="{D5CDD505-2E9C-101B-9397-08002B2CF9AE}" pid="6" name="MSIP_Label_a0f89cb5-682d-4be4-b0e0-739c9b4a93d4_SiteId">
    <vt:lpwstr>38305e12-e15d-4ee8-88b9-c4db1c477d76</vt:lpwstr>
  </property>
  <property fmtid="{D5CDD505-2E9C-101B-9397-08002B2CF9AE}" pid="7" name="MSIP_Label_a0f89cb5-682d-4be4-b0e0-739c9b4a93d4_ActionId">
    <vt:lpwstr>aa3b1074-cc7b-4f7f-9a68-acf571356c7c</vt:lpwstr>
  </property>
  <property fmtid="{D5CDD505-2E9C-101B-9397-08002B2CF9AE}" pid="8" name="MSIP_Label_a0f89cb5-682d-4be4-b0e0-739c9b4a93d4_ContentBits">
    <vt:lpwstr>0</vt:lpwstr>
  </property>
  <property fmtid="{D5CDD505-2E9C-101B-9397-08002B2CF9AE}" pid="9" name="MSIP_Label_a0f89cb5-682d-4be4-b0e0-739c9b4a93d4_Tag">
    <vt:lpwstr>10, 3, 0, 1</vt:lpwstr>
  </property>
</Properties>
</file>